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0" r:id="rId4"/>
  </p:sldMasterIdLst>
  <p:notesMasterIdLst>
    <p:notesMasterId r:id="rId55"/>
  </p:notesMasterIdLst>
  <p:handoutMasterIdLst>
    <p:handoutMasterId r:id="rId56"/>
  </p:handoutMasterIdLst>
  <p:sldIdLst>
    <p:sldId id="256" r:id="rId5"/>
    <p:sldId id="259" r:id="rId6"/>
    <p:sldId id="360" r:id="rId7"/>
    <p:sldId id="275" r:id="rId8"/>
    <p:sldId id="276" r:id="rId9"/>
    <p:sldId id="277" r:id="rId10"/>
    <p:sldId id="424" r:id="rId11"/>
    <p:sldId id="365" r:id="rId12"/>
    <p:sldId id="420" r:id="rId13"/>
    <p:sldId id="361" r:id="rId14"/>
    <p:sldId id="421" r:id="rId15"/>
    <p:sldId id="362" r:id="rId16"/>
    <p:sldId id="363" r:id="rId17"/>
    <p:sldId id="364" r:id="rId18"/>
    <p:sldId id="425" r:id="rId19"/>
    <p:sldId id="349" r:id="rId20"/>
    <p:sldId id="367" r:id="rId21"/>
    <p:sldId id="368" r:id="rId22"/>
    <p:sldId id="369" r:id="rId23"/>
    <p:sldId id="370" r:id="rId24"/>
    <p:sldId id="371" r:id="rId25"/>
    <p:sldId id="372" r:id="rId26"/>
    <p:sldId id="373" r:id="rId27"/>
    <p:sldId id="374" r:id="rId28"/>
    <p:sldId id="375" r:id="rId29"/>
    <p:sldId id="376" r:id="rId30"/>
    <p:sldId id="377" r:id="rId31"/>
    <p:sldId id="378" r:id="rId32"/>
    <p:sldId id="379" r:id="rId33"/>
    <p:sldId id="380" r:id="rId34"/>
    <p:sldId id="381" r:id="rId35"/>
    <p:sldId id="382" r:id="rId36"/>
    <p:sldId id="383" r:id="rId37"/>
    <p:sldId id="384" r:id="rId38"/>
    <p:sldId id="385" r:id="rId39"/>
    <p:sldId id="386" r:id="rId40"/>
    <p:sldId id="387" r:id="rId41"/>
    <p:sldId id="388" r:id="rId42"/>
    <p:sldId id="389" r:id="rId43"/>
    <p:sldId id="390" r:id="rId44"/>
    <p:sldId id="391" r:id="rId45"/>
    <p:sldId id="392" r:id="rId46"/>
    <p:sldId id="393" r:id="rId47"/>
    <p:sldId id="394" r:id="rId48"/>
    <p:sldId id="395" r:id="rId49"/>
    <p:sldId id="396" r:id="rId50"/>
    <p:sldId id="397" r:id="rId51"/>
    <p:sldId id="398" r:id="rId52"/>
    <p:sldId id="400" r:id="rId53"/>
    <p:sldId id="399" r:id="rId54"/>
  </p:sldIdLst>
  <p:sldSz cx="9145588" cy="6859588"/>
  <p:notesSz cx="6792913" cy="992505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25" userDrawn="1">
          <p15:clr>
            <a:srgbClr val="A4A3A4"/>
          </p15:clr>
        </p15:guide>
        <p15:guide id="2" pos="259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8480C84-E7C2-899E-FA1A-091E3A64F094}" name="Barbara Huber" initials="BH" userId="S::Barbara.Huber@juenglingverlag.de::89eb4136-16a0-4315-807a-f29f11fd8b9a" providerId="AD"/>
  <p188:author id="{CF6C81AF-059D-412A-514A-7FF838FB45C7}" name="Werner Christofori" initials="WC" userId="6ba514050165bba2"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ristofori Werner" initials="CW" lastIdx="1" clrIdx="0">
    <p:extLst>
      <p:ext uri="{19B8F6BF-5375-455C-9EA6-DF929625EA0E}">
        <p15:presenceInfo xmlns:p15="http://schemas.microsoft.com/office/powerpoint/2012/main" userId="S-1-5-21-1708537768-308236825-725345543-42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E3C"/>
    <a:srgbClr val="9DA59C"/>
    <a:srgbClr val="14A136"/>
    <a:srgbClr val="F49300"/>
    <a:srgbClr val="56390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599" autoAdjust="0"/>
    <p:restoredTop sz="96247" autoAdjust="0"/>
  </p:normalViewPr>
  <p:slideViewPr>
    <p:cSldViewPr>
      <p:cViewPr varScale="1">
        <p:scale>
          <a:sx n="106" d="100"/>
          <a:sy n="106" d="100"/>
        </p:scale>
        <p:origin x="1362" y="114"/>
      </p:cViewPr>
      <p:guideLst>
        <p:guide orient="horz" pos="1825"/>
        <p:guide pos="2593"/>
      </p:guideLst>
    </p:cSldViewPr>
  </p:slideViewPr>
  <p:outlineViewPr>
    <p:cViewPr>
      <p:scale>
        <a:sx n="33" d="100"/>
        <a:sy n="33" d="100"/>
      </p:scale>
      <p:origin x="0" y="-6414"/>
    </p:cViewPr>
  </p:outlineViewPr>
  <p:notesTextViewPr>
    <p:cViewPr>
      <p:scale>
        <a:sx n="3" d="2"/>
        <a:sy n="3" d="2"/>
      </p:scale>
      <p:origin x="0" y="0"/>
    </p:cViewPr>
  </p:notesTextViewPr>
  <p:sorterViewPr>
    <p:cViewPr varScale="1">
      <p:scale>
        <a:sx n="100" d="100"/>
        <a:sy n="100" d="100"/>
      </p:scale>
      <p:origin x="0" y="0"/>
    </p:cViewPr>
  </p:sorterViewPr>
  <p:notesViewPr>
    <p:cSldViewPr showGuides="1">
      <p:cViewPr varScale="1">
        <p:scale>
          <a:sx n="67" d="100"/>
          <a:sy n="67" d="100"/>
        </p:scale>
        <p:origin x="3324"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notesMaster" Target="notesMasters/notes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commentAuthors" Target="commentAuthors.xml"/><Relationship Id="rId61"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87D85906-483E-BE48-E05E-B97DE8000285}"/>
              </a:ext>
            </a:extLst>
          </p:cNvPr>
          <p:cNvSpPr>
            <a:spLocks noGrp="1"/>
          </p:cNvSpPr>
          <p:nvPr>
            <p:ph type="hdr" sz="quarter"/>
          </p:nvPr>
        </p:nvSpPr>
        <p:spPr>
          <a:xfrm>
            <a:off x="0" y="0"/>
            <a:ext cx="2944072" cy="498021"/>
          </a:xfrm>
          <a:prstGeom prst="rect">
            <a:avLst/>
          </a:prstGeom>
        </p:spPr>
        <p:txBody>
          <a:bodyPr vert="horz" lIns="83759" tIns="41880" rIns="83759" bIns="41880" rtlCol="0"/>
          <a:lstStyle>
            <a:lvl1pPr algn="l">
              <a:defRPr sz="1100"/>
            </a:lvl1pPr>
          </a:lstStyle>
          <a:p>
            <a:endParaRPr lang="de-DE"/>
          </a:p>
        </p:txBody>
      </p:sp>
      <p:sp>
        <p:nvSpPr>
          <p:cNvPr id="3" name="Datumsplatzhalter 2">
            <a:extLst>
              <a:ext uri="{FF2B5EF4-FFF2-40B4-BE49-F238E27FC236}">
                <a16:creationId xmlns:a16="http://schemas.microsoft.com/office/drawing/2014/main" id="{59AFBABD-2A8E-F394-C1B0-9C05FF975339}"/>
              </a:ext>
            </a:extLst>
          </p:cNvPr>
          <p:cNvSpPr>
            <a:spLocks noGrp="1"/>
          </p:cNvSpPr>
          <p:nvPr>
            <p:ph type="dt" sz="quarter" idx="1"/>
          </p:nvPr>
        </p:nvSpPr>
        <p:spPr>
          <a:xfrm>
            <a:off x="3847415" y="0"/>
            <a:ext cx="2944072" cy="498021"/>
          </a:xfrm>
          <a:prstGeom prst="rect">
            <a:avLst/>
          </a:prstGeom>
        </p:spPr>
        <p:txBody>
          <a:bodyPr vert="horz" lIns="83759" tIns="41880" rIns="83759" bIns="41880" rtlCol="0"/>
          <a:lstStyle>
            <a:lvl1pPr algn="r">
              <a:defRPr sz="1100"/>
            </a:lvl1pPr>
          </a:lstStyle>
          <a:p>
            <a:fld id="{D04A1DB5-9CC6-478A-AD96-0D2684604907}" type="datetimeFigureOut">
              <a:rPr lang="de-DE" smtClean="0"/>
              <a:t>26.02.2026</a:t>
            </a:fld>
            <a:endParaRPr lang="de-DE"/>
          </a:p>
        </p:txBody>
      </p:sp>
      <p:sp>
        <p:nvSpPr>
          <p:cNvPr id="4" name="Fußzeilenplatzhalter 3">
            <a:extLst>
              <a:ext uri="{FF2B5EF4-FFF2-40B4-BE49-F238E27FC236}">
                <a16:creationId xmlns:a16="http://schemas.microsoft.com/office/drawing/2014/main" id="{D7786E9F-C8E0-973D-AB0C-0E2FF48E4503}"/>
              </a:ext>
            </a:extLst>
          </p:cNvPr>
          <p:cNvSpPr>
            <a:spLocks noGrp="1"/>
          </p:cNvSpPr>
          <p:nvPr>
            <p:ph type="ftr" sz="quarter" idx="2"/>
          </p:nvPr>
        </p:nvSpPr>
        <p:spPr>
          <a:xfrm>
            <a:off x="0" y="9427030"/>
            <a:ext cx="2944072" cy="498021"/>
          </a:xfrm>
          <a:prstGeom prst="rect">
            <a:avLst/>
          </a:prstGeom>
        </p:spPr>
        <p:txBody>
          <a:bodyPr vert="horz" lIns="83759" tIns="41880" rIns="83759" bIns="41880" rtlCol="0" anchor="b"/>
          <a:lstStyle>
            <a:lvl1pPr algn="l">
              <a:defRPr sz="1100"/>
            </a:lvl1pPr>
          </a:lstStyle>
          <a:p>
            <a:endParaRPr lang="de-DE"/>
          </a:p>
        </p:txBody>
      </p:sp>
      <p:sp>
        <p:nvSpPr>
          <p:cNvPr id="5" name="Foliennummernplatzhalter 4">
            <a:extLst>
              <a:ext uri="{FF2B5EF4-FFF2-40B4-BE49-F238E27FC236}">
                <a16:creationId xmlns:a16="http://schemas.microsoft.com/office/drawing/2014/main" id="{12F46455-4094-6FE1-A6B3-91F0C81F0F7F}"/>
              </a:ext>
            </a:extLst>
          </p:cNvPr>
          <p:cNvSpPr>
            <a:spLocks noGrp="1"/>
          </p:cNvSpPr>
          <p:nvPr>
            <p:ph type="sldNum" sz="quarter" idx="3"/>
          </p:nvPr>
        </p:nvSpPr>
        <p:spPr>
          <a:xfrm>
            <a:off x="3847415" y="9427030"/>
            <a:ext cx="2944072" cy="498021"/>
          </a:xfrm>
          <a:prstGeom prst="rect">
            <a:avLst/>
          </a:prstGeom>
        </p:spPr>
        <p:txBody>
          <a:bodyPr vert="horz" lIns="83759" tIns="41880" rIns="83759" bIns="41880" rtlCol="0" anchor="b"/>
          <a:lstStyle>
            <a:lvl1pPr algn="r">
              <a:defRPr sz="1100"/>
            </a:lvl1pPr>
          </a:lstStyle>
          <a:p>
            <a:fld id="{42AF710C-0F15-4D5D-9122-C40FA7752E57}" type="slidenum">
              <a:rPr lang="de-DE" smtClean="0"/>
              <a:t>‹Nr.›</a:t>
            </a:fld>
            <a:endParaRPr lang="de-DE"/>
          </a:p>
        </p:txBody>
      </p:sp>
    </p:spTree>
    <p:extLst>
      <p:ext uri="{BB962C8B-B14F-4D97-AF65-F5344CB8AC3E}">
        <p14:creationId xmlns:p14="http://schemas.microsoft.com/office/powerpoint/2010/main" val="3617134753"/>
      </p:ext>
    </p:extLst>
  </p:cSld>
  <p:clrMap bg1="lt1" tx1="dk1" bg2="lt2" tx2="dk2" accent1="accent1" accent2="accent2" accent3="accent3" accent4="accent4" accent5="accent5" accent6="accent6" hlink="hlink" folHlink="folHlink"/>
  <p:hf sldNum="0" hdr="0" dt="0"/>
  <p:extLst>
    <p:ext uri="{56416CCD-93CA-4268-BC5B-53C4BB910035}">
      <p15:sldGuideLst xmlns:p15="http://schemas.microsoft.com/office/powerpoint/2012/main">
        <p15:guide id="1" orient="horz" pos="3126" userDrawn="1">
          <p15:clr>
            <a:srgbClr val="F26B43"/>
          </p15:clr>
        </p15:guide>
        <p15:guide id="2" pos="214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4072" cy="496548"/>
          </a:xfrm>
          <a:prstGeom prst="rect">
            <a:avLst/>
          </a:prstGeom>
        </p:spPr>
        <p:txBody>
          <a:bodyPr vert="horz" lIns="83759" tIns="41880" rIns="83759" bIns="41880" rtlCol="0"/>
          <a:lstStyle>
            <a:lvl1pPr algn="l">
              <a:defRPr sz="1100"/>
            </a:lvl1pPr>
          </a:lstStyle>
          <a:p>
            <a:endParaRPr lang="de-DE"/>
          </a:p>
        </p:txBody>
      </p:sp>
      <p:sp>
        <p:nvSpPr>
          <p:cNvPr id="3" name="Datumsplatzhalter 2"/>
          <p:cNvSpPr>
            <a:spLocks noGrp="1"/>
          </p:cNvSpPr>
          <p:nvPr>
            <p:ph type="dt" idx="1"/>
          </p:nvPr>
        </p:nvSpPr>
        <p:spPr>
          <a:xfrm>
            <a:off x="3847415" y="0"/>
            <a:ext cx="2944072" cy="496548"/>
          </a:xfrm>
          <a:prstGeom prst="rect">
            <a:avLst/>
          </a:prstGeom>
        </p:spPr>
        <p:txBody>
          <a:bodyPr vert="horz" lIns="83759" tIns="41880" rIns="83759" bIns="41880" rtlCol="0"/>
          <a:lstStyle>
            <a:lvl1pPr algn="r">
              <a:defRPr sz="1100"/>
            </a:lvl1pPr>
          </a:lstStyle>
          <a:p>
            <a:fld id="{20798C25-2537-4051-A74F-498A3BB2F7B0}" type="datetimeFigureOut">
              <a:rPr lang="de-DE" smtClean="0"/>
              <a:t>26.02.2026</a:t>
            </a:fld>
            <a:endParaRPr lang="de-DE"/>
          </a:p>
        </p:txBody>
      </p:sp>
      <p:sp>
        <p:nvSpPr>
          <p:cNvPr id="4" name="Folienbildplatzhalter 3"/>
          <p:cNvSpPr>
            <a:spLocks noGrp="1" noRot="1" noChangeAspect="1"/>
          </p:cNvSpPr>
          <p:nvPr>
            <p:ph type="sldImg" idx="2"/>
          </p:nvPr>
        </p:nvSpPr>
        <p:spPr>
          <a:xfrm>
            <a:off x="915988" y="744538"/>
            <a:ext cx="4960937" cy="3721100"/>
          </a:xfrm>
          <a:prstGeom prst="rect">
            <a:avLst/>
          </a:prstGeom>
          <a:noFill/>
          <a:ln w="12700">
            <a:solidFill>
              <a:prstClr val="black"/>
            </a:solidFill>
          </a:ln>
        </p:spPr>
        <p:txBody>
          <a:bodyPr vert="horz" lIns="83759" tIns="41880" rIns="83759" bIns="41880" rtlCol="0" anchor="ctr"/>
          <a:lstStyle/>
          <a:p>
            <a:endParaRPr lang="de-DE"/>
          </a:p>
        </p:txBody>
      </p:sp>
      <p:sp>
        <p:nvSpPr>
          <p:cNvPr id="5" name="Notizenplatzhalter 4"/>
          <p:cNvSpPr>
            <a:spLocks noGrp="1"/>
          </p:cNvSpPr>
          <p:nvPr>
            <p:ph type="body" sz="quarter" idx="3"/>
          </p:nvPr>
        </p:nvSpPr>
        <p:spPr>
          <a:xfrm>
            <a:off x="679292" y="4714989"/>
            <a:ext cx="5434330" cy="4465978"/>
          </a:xfrm>
          <a:prstGeom prst="rect">
            <a:avLst/>
          </a:prstGeom>
        </p:spPr>
        <p:txBody>
          <a:bodyPr vert="horz" lIns="83759" tIns="41880" rIns="83759" bIns="4188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7029"/>
            <a:ext cx="2944072" cy="496548"/>
          </a:xfrm>
          <a:prstGeom prst="rect">
            <a:avLst/>
          </a:prstGeom>
        </p:spPr>
        <p:txBody>
          <a:bodyPr vert="horz" lIns="83759" tIns="41880" rIns="83759" bIns="41880" rtlCol="0" anchor="b"/>
          <a:lstStyle>
            <a:lvl1pPr algn="l">
              <a:defRPr sz="1100"/>
            </a:lvl1pPr>
          </a:lstStyle>
          <a:p>
            <a:endParaRPr lang="de-DE"/>
          </a:p>
        </p:txBody>
      </p:sp>
      <p:sp>
        <p:nvSpPr>
          <p:cNvPr id="7" name="Foliennummernplatzhalter 6"/>
          <p:cNvSpPr>
            <a:spLocks noGrp="1"/>
          </p:cNvSpPr>
          <p:nvPr>
            <p:ph type="sldNum" sz="quarter" idx="5"/>
          </p:nvPr>
        </p:nvSpPr>
        <p:spPr>
          <a:xfrm>
            <a:off x="3847415" y="9427029"/>
            <a:ext cx="2944072" cy="496548"/>
          </a:xfrm>
          <a:prstGeom prst="rect">
            <a:avLst/>
          </a:prstGeom>
        </p:spPr>
        <p:txBody>
          <a:bodyPr vert="horz" lIns="83759" tIns="41880" rIns="83759" bIns="41880" rtlCol="0" anchor="b"/>
          <a:lstStyle>
            <a:lvl1pPr algn="r">
              <a:defRPr sz="1100"/>
            </a:lvl1pPr>
          </a:lstStyle>
          <a:p>
            <a:fld id="{82058018-1F47-44E6-8A92-F465333CF9F8}" type="slidenum">
              <a:rPr lang="de-DE" smtClean="0"/>
              <a:t>‹Nr.›</a:t>
            </a:fld>
            <a:endParaRPr lang="de-DE"/>
          </a:p>
        </p:txBody>
      </p:sp>
    </p:spTree>
    <p:extLst>
      <p:ext uri="{BB962C8B-B14F-4D97-AF65-F5344CB8AC3E}">
        <p14:creationId xmlns:p14="http://schemas.microsoft.com/office/powerpoint/2010/main" val="268222916"/>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74.1</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42629877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72.5</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1504808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72.6.1</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23113041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72.6.2</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30571670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72.6.3</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4640261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72.7.1</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17004467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72.7.2</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35589365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72.7.3</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19196805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72.8</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27453649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72.9</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9303761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72.10</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2075688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74.2</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22896977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72.11</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39453411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72.12</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42191544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72.13</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274975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74.3</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22135828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74.4</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14797166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11500264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72.1</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19669409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72.2</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3277820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72.3</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4145957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72.4</a:t>
            </a:r>
          </a:p>
        </p:txBody>
      </p:sp>
      <p:sp>
        <p:nvSpPr>
          <p:cNvPr id="4" name="Fußzeilenplatzhalter 3"/>
          <p:cNvSpPr>
            <a:spLocks noGrp="1"/>
          </p:cNvSpPr>
          <p:nvPr>
            <p:ph type="ftr" sz="quarter" idx="4"/>
          </p:nvPr>
        </p:nvSpPr>
        <p:spPr/>
        <p:txBody>
          <a:bodyPr/>
          <a:lstStyle/>
          <a:p>
            <a:endParaRPr lang="de-DE"/>
          </a:p>
        </p:txBody>
      </p:sp>
    </p:spTree>
    <p:extLst>
      <p:ext uri="{BB962C8B-B14F-4D97-AF65-F5344CB8AC3E}">
        <p14:creationId xmlns:p14="http://schemas.microsoft.com/office/powerpoint/2010/main" val="42749119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jp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jp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jp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jp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jp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jpg"/></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jp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jp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jp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jp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jp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2F037FBB-35A0-7B9E-3538-BEB6CFF7881C}"/>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A947118B-B4BB-C1F2-A656-E1A0AFF2E3B4}"/>
              </a:ext>
            </a:extLst>
          </p:cNvPr>
          <p:cNvSpPr/>
          <p:nvPr userDrawn="1"/>
        </p:nvSpPr>
        <p:spPr>
          <a:xfrm>
            <a:off x="0" y="2177590"/>
            <a:ext cx="9144000" cy="825727"/>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1" name="Rechteck 10">
            <a:extLst>
              <a:ext uri="{FF2B5EF4-FFF2-40B4-BE49-F238E27FC236}">
                <a16:creationId xmlns:a16="http://schemas.microsoft.com/office/drawing/2014/main" id="{6B6B7BE2-7DEB-56A3-9A1B-B5F4481E3DE2}"/>
              </a:ext>
            </a:extLst>
          </p:cNvPr>
          <p:cNvSpPr/>
          <p:nvPr userDrawn="1"/>
        </p:nvSpPr>
        <p:spPr>
          <a:xfrm rot="16200000">
            <a:off x="-2856814" y="2858981"/>
            <a:ext cx="6859590" cy="1141626"/>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2" name="Textfeld 11">
            <a:extLst>
              <a:ext uri="{FF2B5EF4-FFF2-40B4-BE49-F238E27FC236}">
                <a16:creationId xmlns:a16="http://schemas.microsoft.com/office/drawing/2014/main" id="{DC25BEAB-8AB9-F173-DBC5-2033392FD976}"/>
              </a:ext>
            </a:extLst>
          </p:cNvPr>
          <p:cNvSpPr txBox="1"/>
          <p:nvPr userDrawn="1"/>
        </p:nvSpPr>
        <p:spPr>
          <a:xfrm rot="16200000">
            <a:off x="-3028333" y="2351090"/>
            <a:ext cx="7258105" cy="2062103"/>
          </a:xfrm>
          <a:prstGeom prst="rect">
            <a:avLst/>
          </a:prstGeom>
          <a:noFill/>
          <a:ln>
            <a:noFill/>
          </a:ln>
        </p:spPr>
        <p:txBody>
          <a:bodyPr wrap="square">
            <a:spAutoFit/>
          </a:bodyPr>
          <a:lstStyle/>
          <a:p>
            <a:r>
              <a:rPr lang="de-DE" sz="12800" b="1" i="0" u="none" strike="noStrike" baseline="0" dirty="0">
                <a:solidFill>
                  <a:srgbClr val="FFFFFF">
                    <a:alpha val="45000"/>
                  </a:srgbClr>
                </a:solidFill>
                <a:latin typeface="HelveticaNeueLTPro-Cn"/>
              </a:rPr>
              <a:t>WAHLEN</a:t>
            </a:r>
            <a:endParaRPr lang="de-DE" sz="12800" b="1" dirty="0">
              <a:solidFill>
                <a:srgbClr val="FFFFFF">
                  <a:alpha val="45000"/>
                </a:srgbClr>
              </a:solidFill>
            </a:endParaRPr>
          </a:p>
        </p:txBody>
      </p:sp>
      <p:sp>
        <p:nvSpPr>
          <p:cNvPr id="3" name="Inhaltsplatzhalter 2">
            <a:extLst>
              <a:ext uri="{FF2B5EF4-FFF2-40B4-BE49-F238E27FC236}">
                <a16:creationId xmlns:a16="http://schemas.microsoft.com/office/drawing/2014/main" id="{72C3DF9B-2430-BFC6-0841-CA8EC8DF5073}"/>
              </a:ext>
            </a:extLst>
          </p:cNvPr>
          <p:cNvSpPr>
            <a:spLocks noGrp="1"/>
          </p:cNvSpPr>
          <p:nvPr>
            <p:ph idx="1" hasCustomPrompt="1"/>
          </p:nvPr>
        </p:nvSpPr>
        <p:spPr>
          <a:xfrm>
            <a:off x="4571999" y="697535"/>
            <a:ext cx="4123209" cy="1360659"/>
          </a:xfrm>
        </p:spPr>
        <p:txBody>
          <a:bodyPr>
            <a:noAutofit/>
          </a:bodyPr>
          <a:lstStyle>
            <a:lvl1pPr marL="0" indent="0" algn="r">
              <a:buNone/>
              <a:defRPr sz="3200" b="1">
                <a:solidFill>
                  <a:srgbClr val="9DA59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MASTERTEXTFORMAT BEARBEITEN</a:t>
            </a:r>
          </a:p>
        </p:txBody>
      </p:sp>
      <p:sp>
        <p:nvSpPr>
          <p:cNvPr id="4" name="Inhaltsplatzhalter 2">
            <a:extLst>
              <a:ext uri="{FF2B5EF4-FFF2-40B4-BE49-F238E27FC236}">
                <a16:creationId xmlns:a16="http://schemas.microsoft.com/office/drawing/2014/main" id="{A31FB0C0-60C1-BE96-299E-34D40E6CB3A0}"/>
              </a:ext>
            </a:extLst>
          </p:cNvPr>
          <p:cNvSpPr>
            <a:spLocks noGrp="1"/>
          </p:cNvSpPr>
          <p:nvPr>
            <p:ph idx="10" hasCustomPrompt="1"/>
          </p:nvPr>
        </p:nvSpPr>
        <p:spPr>
          <a:xfrm>
            <a:off x="4571998" y="2277864"/>
            <a:ext cx="4123209" cy="923330"/>
          </a:xfrm>
        </p:spPr>
        <p:txBody>
          <a:bodyPr>
            <a:noAutofit/>
          </a:bodyPr>
          <a:lstStyle>
            <a:lvl1pPr marL="0" indent="0" algn="r">
              <a:buNone/>
              <a:defRPr sz="6600" b="0">
                <a:solidFill>
                  <a:schemeClr val="bg1"/>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MASEXT</a:t>
            </a:r>
          </a:p>
        </p:txBody>
      </p:sp>
      <p:sp>
        <p:nvSpPr>
          <p:cNvPr id="5" name="Inhaltsplatzhalter 2">
            <a:extLst>
              <a:ext uri="{FF2B5EF4-FFF2-40B4-BE49-F238E27FC236}">
                <a16:creationId xmlns:a16="http://schemas.microsoft.com/office/drawing/2014/main" id="{F8503976-331D-F922-3EA3-953933D358D4}"/>
              </a:ext>
            </a:extLst>
          </p:cNvPr>
          <p:cNvSpPr>
            <a:spLocks noGrp="1"/>
          </p:cNvSpPr>
          <p:nvPr>
            <p:ph idx="11" hasCustomPrompt="1"/>
          </p:nvPr>
        </p:nvSpPr>
        <p:spPr>
          <a:xfrm>
            <a:off x="4571997" y="3597509"/>
            <a:ext cx="4123209" cy="2575485"/>
          </a:xfrm>
        </p:spPr>
        <p:txBody>
          <a:bodyPr>
            <a:normAutofit/>
          </a:bodyPr>
          <a:lstStyle>
            <a:lvl1pPr marL="0" indent="0" algn="r">
              <a:buNone/>
              <a:defRPr sz="24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MASTERTEXTFORMAT BEARBEITEN</a:t>
            </a:r>
          </a:p>
        </p:txBody>
      </p:sp>
    </p:spTree>
    <p:extLst>
      <p:ext uri="{BB962C8B-B14F-4D97-AF65-F5344CB8AC3E}">
        <p14:creationId xmlns:p14="http://schemas.microsoft.com/office/powerpoint/2010/main" val="2962880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9CC704-8E9C-9994-3D2A-8A9250536262}"/>
              </a:ext>
            </a:extLst>
          </p:cNvPr>
          <p:cNvSpPr>
            <a:spLocks noGrp="1"/>
          </p:cNvSpPr>
          <p:nvPr>
            <p:ph type="title"/>
          </p:nvPr>
        </p:nvSpPr>
        <p:spPr>
          <a:xfrm>
            <a:off x="628650" y="76994"/>
            <a:ext cx="6839744" cy="1097281"/>
          </a:xfrm>
        </p:spPr>
        <p:txBody>
          <a:bodyPr>
            <a:noAutofit/>
          </a:bodyPr>
          <a:lstStyle>
            <a:lvl1pPr marL="720725" indent="-720725">
              <a:tabLst>
                <a:tab pos="720725" algn="l"/>
              </a:tabLst>
              <a:defRPr sz="2800">
                <a:solidFill>
                  <a:srgbClr val="3D3E3C"/>
                </a:solidFill>
                <a:latin typeface="HelveticaNeueLTPro-Cn"/>
              </a:defRPr>
            </a:lvl1pPr>
          </a:lstStyle>
          <a:p>
            <a:r>
              <a:rPr lang="de-DE" dirty="0"/>
              <a:t>Mastertitelformat bearbeiten</a:t>
            </a:r>
          </a:p>
        </p:txBody>
      </p:sp>
      <p:pic>
        <p:nvPicPr>
          <p:cNvPr id="7" name="Grafik 6">
            <a:extLst>
              <a:ext uri="{FF2B5EF4-FFF2-40B4-BE49-F238E27FC236}">
                <a16:creationId xmlns:a16="http://schemas.microsoft.com/office/drawing/2014/main" id="{C2921885-084F-73EB-9993-9AD7DB1409C9}"/>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521B6656-DB69-AFF6-0E24-38FC9F89B645}"/>
              </a:ext>
            </a:extLst>
          </p:cNvPr>
          <p:cNvSpPr/>
          <p:nvPr userDrawn="1"/>
        </p:nvSpPr>
        <p:spPr>
          <a:xfrm>
            <a:off x="1588" y="63253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14" name="Rechteck 13">
            <a:extLst>
              <a:ext uri="{FF2B5EF4-FFF2-40B4-BE49-F238E27FC236}">
                <a16:creationId xmlns:a16="http://schemas.microsoft.com/office/drawing/2014/main" id="{8909DF03-0831-148A-AD5F-642A6D66F08F}"/>
              </a:ext>
            </a:extLst>
          </p:cNvPr>
          <p:cNvSpPr/>
          <p:nvPr userDrawn="1"/>
        </p:nvSpPr>
        <p:spPr>
          <a:xfrm>
            <a:off x="794" y="1250475"/>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3" name="object 3">
            <a:extLst>
              <a:ext uri="{FF2B5EF4-FFF2-40B4-BE49-F238E27FC236}">
                <a16:creationId xmlns:a16="http://schemas.microsoft.com/office/drawing/2014/main" id="{38A95C49-A8D7-D3A8-A0F5-F31C1D874D8B}"/>
              </a:ext>
            </a:extLst>
          </p:cNvPr>
          <p:cNvSpPr txBox="1">
            <a:spLocks/>
          </p:cNvSpPr>
          <p:nvPr userDrawn="1"/>
        </p:nvSpPr>
        <p:spPr>
          <a:xfrm>
            <a:off x="95250" y="0"/>
            <a:ext cx="762000" cy="677108"/>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69900" indent="-457200">
              <a:lnSpc>
                <a:spcPct val="100000"/>
              </a:lnSpc>
              <a:buFontTx/>
              <a:buBlip>
                <a:blip r:embed="rId3"/>
              </a:buBlip>
            </a:pPr>
            <a:r>
              <a:rPr lang="de-DE" dirty="0">
                <a:solidFill>
                  <a:schemeClr val="tx1">
                    <a:lumMod val="65000"/>
                    <a:lumOff val="35000"/>
                  </a:schemeClr>
                </a:solidFill>
              </a:rPr>
              <a:t> </a:t>
            </a:r>
          </a:p>
        </p:txBody>
      </p:sp>
      <p:sp>
        <p:nvSpPr>
          <p:cNvPr id="4" name="Foliennummernplatzhalter 5">
            <a:extLst>
              <a:ext uri="{FF2B5EF4-FFF2-40B4-BE49-F238E27FC236}">
                <a16:creationId xmlns:a16="http://schemas.microsoft.com/office/drawing/2014/main" id="{320028C0-7984-25EE-4082-FEFA87B7155A}"/>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9" name="Inhaltsplatzhalter 2">
            <a:extLst>
              <a:ext uri="{FF2B5EF4-FFF2-40B4-BE49-F238E27FC236}">
                <a16:creationId xmlns:a16="http://schemas.microsoft.com/office/drawing/2014/main" id="{6B8F9BD1-B2EF-3327-2096-ED5A30C07E1E}"/>
              </a:ext>
            </a:extLst>
          </p:cNvPr>
          <p:cNvSpPr>
            <a:spLocks noGrp="1"/>
          </p:cNvSpPr>
          <p:nvPr>
            <p:ph idx="11" hasCustomPrompt="1"/>
          </p:nvPr>
        </p:nvSpPr>
        <p:spPr>
          <a:xfrm>
            <a:off x="628650" y="6552008"/>
            <a:ext cx="6992144" cy="227971"/>
          </a:xfrm>
        </p:spPr>
        <p:txBody>
          <a:bodyPr>
            <a:normAutofit/>
          </a:bodyPr>
          <a:lstStyle>
            <a:lvl1pPr marL="0" indent="0" algn="r">
              <a:buNone/>
              <a:defRPr sz="12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Wahlschulung – Stimmzettelbeispiele – Gemeinde- und Landkreiswahlen 8. März 2026</a:t>
            </a:r>
          </a:p>
        </p:txBody>
      </p:sp>
    </p:spTree>
    <p:extLst>
      <p:ext uri="{BB962C8B-B14F-4D97-AF65-F5344CB8AC3E}">
        <p14:creationId xmlns:p14="http://schemas.microsoft.com/office/powerpoint/2010/main" val="4081301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Inhalt_BWV">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30B82E46-3BD2-FB11-8DC2-B622718E635E}"/>
              </a:ext>
            </a:extLst>
          </p:cNvPr>
          <p:cNvSpPr/>
          <p:nvPr userDrawn="1"/>
        </p:nvSpPr>
        <p:spPr>
          <a:xfrm rot="16200000">
            <a:off x="-3406538" y="3407332"/>
            <a:ext cx="6858796" cy="45719"/>
          </a:xfrm>
          <a:prstGeom prst="rect">
            <a:avLst/>
          </a:prstGeom>
          <a:solidFill>
            <a:srgbClr val="F49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2" name="Titel 1">
            <a:extLst>
              <a:ext uri="{FF2B5EF4-FFF2-40B4-BE49-F238E27FC236}">
                <a16:creationId xmlns:a16="http://schemas.microsoft.com/office/drawing/2014/main" id="{F39CC704-8E9C-9994-3D2A-8A9250536262}"/>
              </a:ext>
            </a:extLst>
          </p:cNvPr>
          <p:cNvSpPr>
            <a:spLocks noGrp="1"/>
          </p:cNvSpPr>
          <p:nvPr>
            <p:ph type="title"/>
          </p:nvPr>
        </p:nvSpPr>
        <p:spPr>
          <a:xfrm>
            <a:off x="628650" y="76994"/>
            <a:ext cx="6839744" cy="1097281"/>
          </a:xfrm>
        </p:spPr>
        <p:txBody>
          <a:bodyPr>
            <a:noAutofit/>
          </a:bodyPr>
          <a:lstStyle>
            <a:lvl1pPr marL="720725" indent="-720725">
              <a:tabLst>
                <a:tab pos="720725" algn="l"/>
              </a:tabLst>
              <a:defRPr sz="2800">
                <a:solidFill>
                  <a:srgbClr val="3D3E3C"/>
                </a:solidFill>
                <a:latin typeface="HelveticaNeueLTPro-Cn"/>
              </a:defRPr>
            </a:lvl1pPr>
          </a:lstStyle>
          <a:p>
            <a:r>
              <a:rPr lang="de-DE" dirty="0"/>
              <a:t>Mastertitelformat bearbeiten</a:t>
            </a:r>
          </a:p>
        </p:txBody>
      </p:sp>
      <p:pic>
        <p:nvPicPr>
          <p:cNvPr id="7" name="Grafik 6">
            <a:extLst>
              <a:ext uri="{FF2B5EF4-FFF2-40B4-BE49-F238E27FC236}">
                <a16:creationId xmlns:a16="http://schemas.microsoft.com/office/drawing/2014/main" id="{C2921885-084F-73EB-9993-9AD7DB1409C9}"/>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521B6656-DB69-AFF6-0E24-38FC9F89B645}"/>
              </a:ext>
            </a:extLst>
          </p:cNvPr>
          <p:cNvSpPr/>
          <p:nvPr userDrawn="1"/>
        </p:nvSpPr>
        <p:spPr>
          <a:xfrm>
            <a:off x="1588" y="63253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14" name="Rechteck 13">
            <a:extLst>
              <a:ext uri="{FF2B5EF4-FFF2-40B4-BE49-F238E27FC236}">
                <a16:creationId xmlns:a16="http://schemas.microsoft.com/office/drawing/2014/main" id="{8909DF03-0831-148A-AD5F-642A6D66F08F}"/>
              </a:ext>
            </a:extLst>
          </p:cNvPr>
          <p:cNvSpPr/>
          <p:nvPr userDrawn="1"/>
        </p:nvSpPr>
        <p:spPr>
          <a:xfrm>
            <a:off x="794" y="1250475"/>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4" name="object 3">
            <a:extLst>
              <a:ext uri="{FF2B5EF4-FFF2-40B4-BE49-F238E27FC236}">
                <a16:creationId xmlns:a16="http://schemas.microsoft.com/office/drawing/2014/main" id="{4AAD84A5-B03A-E700-7DB7-BE24BE634A2F}"/>
              </a:ext>
            </a:extLst>
          </p:cNvPr>
          <p:cNvSpPr txBox="1">
            <a:spLocks/>
          </p:cNvSpPr>
          <p:nvPr userDrawn="1"/>
        </p:nvSpPr>
        <p:spPr>
          <a:xfrm>
            <a:off x="95250" y="0"/>
            <a:ext cx="762000" cy="677108"/>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69900" indent="-457200">
              <a:lnSpc>
                <a:spcPct val="100000"/>
              </a:lnSpc>
              <a:buFontTx/>
              <a:buBlip>
                <a:blip r:embed="rId3"/>
              </a:buBlip>
            </a:pPr>
            <a:r>
              <a:rPr lang="de-DE" dirty="0">
                <a:solidFill>
                  <a:schemeClr val="tx1">
                    <a:lumMod val="65000"/>
                    <a:lumOff val="35000"/>
                  </a:schemeClr>
                </a:solidFill>
              </a:rPr>
              <a:t> </a:t>
            </a:r>
          </a:p>
        </p:txBody>
      </p:sp>
      <p:sp>
        <p:nvSpPr>
          <p:cNvPr id="9" name="Foliennummernplatzhalter 5">
            <a:extLst>
              <a:ext uri="{FF2B5EF4-FFF2-40B4-BE49-F238E27FC236}">
                <a16:creationId xmlns:a16="http://schemas.microsoft.com/office/drawing/2014/main" id="{356118E7-86DF-FCF6-88FE-70495603E224}"/>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11" name="Inhaltsplatzhalter 2">
            <a:extLst>
              <a:ext uri="{FF2B5EF4-FFF2-40B4-BE49-F238E27FC236}">
                <a16:creationId xmlns:a16="http://schemas.microsoft.com/office/drawing/2014/main" id="{67697C06-3152-C91D-815B-D1C01EA2B78C}"/>
              </a:ext>
            </a:extLst>
          </p:cNvPr>
          <p:cNvSpPr>
            <a:spLocks noGrp="1"/>
          </p:cNvSpPr>
          <p:nvPr>
            <p:ph idx="11" hasCustomPrompt="1"/>
          </p:nvPr>
        </p:nvSpPr>
        <p:spPr>
          <a:xfrm>
            <a:off x="628650" y="6552008"/>
            <a:ext cx="6992144" cy="227971"/>
          </a:xfrm>
        </p:spPr>
        <p:txBody>
          <a:bodyPr>
            <a:normAutofit/>
          </a:bodyPr>
          <a:lstStyle>
            <a:lvl1pPr marL="0" indent="0" algn="r">
              <a:buNone/>
              <a:defRPr sz="12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Wahlschulung – Stimmzettelbeispiele – Gemeinde- und Landkreiswahlen 8. März 2026</a:t>
            </a:r>
          </a:p>
        </p:txBody>
      </p:sp>
    </p:spTree>
    <p:extLst>
      <p:ext uri="{BB962C8B-B14F-4D97-AF65-F5344CB8AC3E}">
        <p14:creationId xmlns:p14="http://schemas.microsoft.com/office/powerpoint/2010/main" val="38925390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Inhalt_WV">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30B82E46-3BD2-FB11-8DC2-B622718E635E}"/>
              </a:ext>
            </a:extLst>
          </p:cNvPr>
          <p:cNvSpPr/>
          <p:nvPr userDrawn="1"/>
        </p:nvSpPr>
        <p:spPr>
          <a:xfrm rot="16200000">
            <a:off x="-3406538" y="3407332"/>
            <a:ext cx="6858796" cy="45719"/>
          </a:xfrm>
          <a:prstGeom prst="rect">
            <a:avLst/>
          </a:prstGeom>
          <a:solidFill>
            <a:srgbClr val="14A13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2" name="Titel 1">
            <a:extLst>
              <a:ext uri="{FF2B5EF4-FFF2-40B4-BE49-F238E27FC236}">
                <a16:creationId xmlns:a16="http://schemas.microsoft.com/office/drawing/2014/main" id="{F39CC704-8E9C-9994-3D2A-8A9250536262}"/>
              </a:ext>
            </a:extLst>
          </p:cNvPr>
          <p:cNvSpPr>
            <a:spLocks noGrp="1"/>
          </p:cNvSpPr>
          <p:nvPr>
            <p:ph type="title"/>
          </p:nvPr>
        </p:nvSpPr>
        <p:spPr>
          <a:xfrm>
            <a:off x="628650" y="76994"/>
            <a:ext cx="6839744" cy="1097281"/>
          </a:xfrm>
        </p:spPr>
        <p:txBody>
          <a:bodyPr>
            <a:noAutofit/>
          </a:bodyPr>
          <a:lstStyle>
            <a:lvl1pPr marL="720725" indent="-720725">
              <a:tabLst>
                <a:tab pos="720725" algn="l"/>
              </a:tabLst>
              <a:defRPr sz="2800">
                <a:solidFill>
                  <a:srgbClr val="3D3E3C"/>
                </a:solidFill>
                <a:latin typeface="HelveticaNeueLTPro-Cn"/>
              </a:defRPr>
            </a:lvl1pPr>
          </a:lstStyle>
          <a:p>
            <a:r>
              <a:rPr lang="de-DE" dirty="0"/>
              <a:t>Mastertitelformat bearbeiten</a:t>
            </a:r>
          </a:p>
        </p:txBody>
      </p:sp>
      <p:pic>
        <p:nvPicPr>
          <p:cNvPr id="7" name="Grafik 6">
            <a:extLst>
              <a:ext uri="{FF2B5EF4-FFF2-40B4-BE49-F238E27FC236}">
                <a16:creationId xmlns:a16="http://schemas.microsoft.com/office/drawing/2014/main" id="{C2921885-084F-73EB-9993-9AD7DB1409C9}"/>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521B6656-DB69-AFF6-0E24-38FC9F89B645}"/>
              </a:ext>
            </a:extLst>
          </p:cNvPr>
          <p:cNvSpPr/>
          <p:nvPr userDrawn="1"/>
        </p:nvSpPr>
        <p:spPr>
          <a:xfrm>
            <a:off x="1588" y="63253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14" name="Rechteck 13">
            <a:extLst>
              <a:ext uri="{FF2B5EF4-FFF2-40B4-BE49-F238E27FC236}">
                <a16:creationId xmlns:a16="http://schemas.microsoft.com/office/drawing/2014/main" id="{8909DF03-0831-148A-AD5F-642A6D66F08F}"/>
              </a:ext>
            </a:extLst>
          </p:cNvPr>
          <p:cNvSpPr/>
          <p:nvPr userDrawn="1"/>
        </p:nvSpPr>
        <p:spPr>
          <a:xfrm>
            <a:off x="794" y="1250475"/>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4" name="object 3">
            <a:extLst>
              <a:ext uri="{FF2B5EF4-FFF2-40B4-BE49-F238E27FC236}">
                <a16:creationId xmlns:a16="http://schemas.microsoft.com/office/drawing/2014/main" id="{723A3AB5-484F-1B88-E339-EEDB0FB3E8AD}"/>
              </a:ext>
            </a:extLst>
          </p:cNvPr>
          <p:cNvSpPr txBox="1">
            <a:spLocks/>
          </p:cNvSpPr>
          <p:nvPr userDrawn="1"/>
        </p:nvSpPr>
        <p:spPr>
          <a:xfrm>
            <a:off x="95250" y="0"/>
            <a:ext cx="762000" cy="677108"/>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69900" indent="-457200">
              <a:lnSpc>
                <a:spcPct val="100000"/>
              </a:lnSpc>
              <a:buFontTx/>
              <a:buBlip>
                <a:blip r:embed="rId3"/>
              </a:buBlip>
            </a:pPr>
            <a:r>
              <a:rPr lang="de-DE" dirty="0">
                <a:solidFill>
                  <a:schemeClr val="tx1">
                    <a:lumMod val="65000"/>
                    <a:lumOff val="35000"/>
                  </a:schemeClr>
                </a:solidFill>
              </a:rPr>
              <a:t> </a:t>
            </a:r>
          </a:p>
        </p:txBody>
      </p:sp>
      <p:sp>
        <p:nvSpPr>
          <p:cNvPr id="9" name="Foliennummernplatzhalter 5">
            <a:extLst>
              <a:ext uri="{FF2B5EF4-FFF2-40B4-BE49-F238E27FC236}">
                <a16:creationId xmlns:a16="http://schemas.microsoft.com/office/drawing/2014/main" id="{A92F8EA8-5564-FFC9-0DD1-32843BDF4D3A}"/>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11" name="Inhaltsplatzhalter 2">
            <a:extLst>
              <a:ext uri="{FF2B5EF4-FFF2-40B4-BE49-F238E27FC236}">
                <a16:creationId xmlns:a16="http://schemas.microsoft.com/office/drawing/2014/main" id="{E61AA5F5-55E1-6744-8B40-E67B2F395ADD}"/>
              </a:ext>
            </a:extLst>
          </p:cNvPr>
          <p:cNvSpPr>
            <a:spLocks noGrp="1"/>
          </p:cNvSpPr>
          <p:nvPr>
            <p:ph idx="11" hasCustomPrompt="1"/>
          </p:nvPr>
        </p:nvSpPr>
        <p:spPr>
          <a:xfrm>
            <a:off x="628650" y="6552008"/>
            <a:ext cx="6992144" cy="227971"/>
          </a:xfrm>
        </p:spPr>
        <p:txBody>
          <a:bodyPr>
            <a:normAutofit/>
          </a:bodyPr>
          <a:lstStyle>
            <a:lvl1pPr marL="0" indent="0" algn="r">
              <a:buNone/>
              <a:defRPr sz="12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Wahlschulung – Stimmzettelbeispiele – Gemeinde- und Landkreiswahlen 8. März 2026</a:t>
            </a:r>
          </a:p>
        </p:txBody>
      </p:sp>
    </p:spTree>
    <p:extLst>
      <p:ext uri="{BB962C8B-B14F-4D97-AF65-F5344CB8AC3E}">
        <p14:creationId xmlns:p14="http://schemas.microsoft.com/office/powerpoint/2010/main" val="12735345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Inhalt">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C2921885-084F-73EB-9993-9AD7DB1409C9}"/>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521B6656-DB69-AFF6-0E24-38FC9F89B645}"/>
              </a:ext>
            </a:extLst>
          </p:cNvPr>
          <p:cNvSpPr/>
          <p:nvPr userDrawn="1"/>
        </p:nvSpPr>
        <p:spPr>
          <a:xfrm>
            <a:off x="1588" y="63253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14" name="Rechteck 13">
            <a:extLst>
              <a:ext uri="{FF2B5EF4-FFF2-40B4-BE49-F238E27FC236}">
                <a16:creationId xmlns:a16="http://schemas.microsoft.com/office/drawing/2014/main" id="{8909DF03-0831-148A-AD5F-642A6D66F08F}"/>
              </a:ext>
            </a:extLst>
          </p:cNvPr>
          <p:cNvSpPr/>
          <p:nvPr userDrawn="1"/>
        </p:nvSpPr>
        <p:spPr>
          <a:xfrm>
            <a:off x="794" y="1479075"/>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9" name="object 3">
            <a:extLst>
              <a:ext uri="{FF2B5EF4-FFF2-40B4-BE49-F238E27FC236}">
                <a16:creationId xmlns:a16="http://schemas.microsoft.com/office/drawing/2014/main" id="{4DB2EB94-06C9-6261-78BD-80931907D4E5}"/>
              </a:ext>
            </a:extLst>
          </p:cNvPr>
          <p:cNvSpPr txBox="1">
            <a:spLocks/>
          </p:cNvSpPr>
          <p:nvPr userDrawn="1"/>
        </p:nvSpPr>
        <p:spPr>
          <a:xfrm>
            <a:off x="95250" y="0"/>
            <a:ext cx="762000" cy="677108"/>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69900" indent="-457200">
              <a:lnSpc>
                <a:spcPct val="100000"/>
              </a:lnSpc>
              <a:buFontTx/>
              <a:buBlip>
                <a:blip r:embed="rId3"/>
              </a:buBlip>
            </a:pPr>
            <a:r>
              <a:rPr lang="de-DE" dirty="0">
                <a:solidFill>
                  <a:schemeClr val="tx1">
                    <a:lumMod val="65000"/>
                    <a:lumOff val="35000"/>
                  </a:schemeClr>
                </a:solidFill>
              </a:rPr>
              <a:t> </a:t>
            </a:r>
          </a:p>
        </p:txBody>
      </p:sp>
      <p:sp>
        <p:nvSpPr>
          <p:cNvPr id="11" name="Inhaltsplatzhalter 2">
            <a:extLst>
              <a:ext uri="{FF2B5EF4-FFF2-40B4-BE49-F238E27FC236}">
                <a16:creationId xmlns:a16="http://schemas.microsoft.com/office/drawing/2014/main" id="{8C3872F8-16FC-73B2-16B0-EA704D0E0CAA}"/>
              </a:ext>
            </a:extLst>
          </p:cNvPr>
          <p:cNvSpPr>
            <a:spLocks noGrp="1"/>
          </p:cNvSpPr>
          <p:nvPr>
            <p:ph idx="1"/>
          </p:nvPr>
        </p:nvSpPr>
        <p:spPr>
          <a:xfrm>
            <a:off x="628650" y="1619879"/>
            <a:ext cx="7888288" cy="4659159"/>
          </a:xfrm>
        </p:spPr>
        <p:txBody>
          <a:bodyPr/>
          <a:lstStyle>
            <a:lvl1pPr marL="355600" indent="-355600">
              <a:lnSpc>
                <a:spcPct val="100000"/>
              </a:lnSpc>
              <a:spcBef>
                <a:spcPts val="0"/>
              </a:spcBef>
              <a:buFontTx/>
              <a:buBlip>
                <a:blip r:embed="rId4"/>
              </a:buBlip>
              <a:defRPr sz="2000">
                <a:latin typeface="HelveticaNeueLTPro-Cn"/>
              </a:defRPr>
            </a:lvl1pPr>
            <a:lvl2pPr marL="719138" indent="-363538">
              <a:lnSpc>
                <a:spcPct val="100000"/>
              </a:lnSpc>
              <a:spcBef>
                <a:spcPts val="0"/>
              </a:spcBef>
              <a:buFontTx/>
              <a:buBlip>
                <a:blip r:embed="rId4"/>
              </a:buBlip>
              <a:defRPr sz="2000">
                <a:latin typeface="HelveticaNeueLTPro-Cn"/>
              </a:defRPr>
            </a:lvl2pPr>
            <a:lvl3pPr marL="1074738" indent="-355600">
              <a:lnSpc>
                <a:spcPct val="100000"/>
              </a:lnSpc>
              <a:spcBef>
                <a:spcPts val="0"/>
              </a:spcBef>
              <a:buFontTx/>
              <a:buBlip>
                <a:blip r:embed="rId4"/>
              </a:buBlip>
              <a:tabLst/>
              <a:defRPr sz="1800">
                <a:latin typeface="HelveticaNeueLTPro-Cn"/>
              </a:defRPr>
            </a:lvl3pPr>
            <a:lvl4pPr marL="1657350" indent="-285750">
              <a:buFontTx/>
              <a:buBlip>
                <a:blip r:embed="rId4"/>
              </a:buBlip>
              <a:defRPr>
                <a:latin typeface="HelveticaNeueLTPro-Cn"/>
              </a:defRPr>
            </a:lvl4pPr>
            <a:lvl5pPr marL="2057400" indent="-228600">
              <a:buFontTx/>
              <a:buBlip>
                <a:blip r:embed="rId4"/>
              </a:buBlip>
              <a:defRPr>
                <a:latin typeface="HelveticaNeueLTPro-Cn"/>
              </a:defRPr>
            </a:lvl5pPr>
          </a:lstStyle>
          <a:p>
            <a:pPr lvl="0"/>
            <a:r>
              <a:rPr lang="de-DE" dirty="0"/>
              <a:t>Mastertextformat bearbeiten</a:t>
            </a:r>
          </a:p>
          <a:p>
            <a:pPr lvl="1"/>
            <a:r>
              <a:rPr lang="de-DE" dirty="0"/>
              <a:t>Zweite Ebene</a:t>
            </a:r>
          </a:p>
          <a:p>
            <a:pPr lvl="2"/>
            <a:r>
              <a:rPr lang="de-DE" dirty="0"/>
              <a:t>Dritte Ebene</a:t>
            </a:r>
          </a:p>
        </p:txBody>
      </p:sp>
      <p:sp>
        <p:nvSpPr>
          <p:cNvPr id="3" name="Foliennummernplatzhalter 5">
            <a:extLst>
              <a:ext uri="{FF2B5EF4-FFF2-40B4-BE49-F238E27FC236}">
                <a16:creationId xmlns:a16="http://schemas.microsoft.com/office/drawing/2014/main" id="{BFC78454-69FA-8A81-B3E7-E4C72D6CB648}"/>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4" name="Inhaltsplatzhalter 2">
            <a:extLst>
              <a:ext uri="{FF2B5EF4-FFF2-40B4-BE49-F238E27FC236}">
                <a16:creationId xmlns:a16="http://schemas.microsoft.com/office/drawing/2014/main" id="{616CB306-3F91-D159-AE66-F92386A07D0E}"/>
              </a:ext>
            </a:extLst>
          </p:cNvPr>
          <p:cNvSpPr>
            <a:spLocks noGrp="1"/>
          </p:cNvSpPr>
          <p:nvPr>
            <p:ph idx="11" hasCustomPrompt="1"/>
          </p:nvPr>
        </p:nvSpPr>
        <p:spPr>
          <a:xfrm>
            <a:off x="628650" y="6552008"/>
            <a:ext cx="6992144" cy="227971"/>
          </a:xfrm>
        </p:spPr>
        <p:txBody>
          <a:bodyPr>
            <a:normAutofit/>
          </a:bodyPr>
          <a:lstStyle>
            <a:lvl1pPr marL="0" indent="0" algn="r">
              <a:buNone/>
              <a:defRPr sz="12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Wahlschulung – Stimmzettelbeispiele – Gemeinde- und Landkreiswahlen 8. März 2026</a:t>
            </a:r>
          </a:p>
        </p:txBody>
      </p:sp>
      <p:sp>
        <p:nvSpPr>
          <p:cNvPr id="5" name="Titel 1">
            <a:extLst>
              <a:ext uri="{FF2B5EF4-FFF2-40B4-BE49-F238E27FC236}">
                <a16:creationId xmlns:a16="http://schemas.microsoft.com/office/drawing/2014/main" id="{6ACE4013-4B2C-670C-7DE7-6581CB39D940}"/>
              </a:ext>
            </a:extLst>
          </p:cNvPr>
          <p:cNvSpPr>
            <a:spLocks noGrp="1"/>
          </p:cNvSpPr>
          <p:nvPr>
            <p:ph type="title"/>
          </p:nvPr>
        </p:nvSpPr>
        <p:spPr>
          <a:xfrm>
            <a:off x="628650" y="76994"/>
            <a:ext cx="6839744" cy="1355725"/>
          </a:xfrm>
        </p:spPr>
        <p:txBody>
          <a:bodyPr>
            <a:noAutofit/>
          </a:bodyPr>
          <a:lstStyle>
            <a:lvl1pPr marL="720725" indent="-720725">
              <a:tabLst>
                <a:tab pos="720725" algn="l"/>
              </a:tabLst>
              <a:defRPr sz="2800">
                <a:solidFill>
                  <a:srgbClr val="3D3E3C"/>
                </a:solidFill>
                <a:latin typeface="HelveticaNeueLTPro-Cn"/>
              </a:defRPr>
            </a:lvl1pPr>
          </a:lstStyle>
          <a:p>
            <a:r>
              <a:rPr lang="de-DE" dirty="0"/>
              <a:t>Mastertitelformat bearbeiten</a:t>
            </a:r>
          </a:p>
        </p:txBody>
      </p:sp>
    </p:spTree>
    <p:extLst>
      <p:ext uri="{BB962C8B-B14F-4D97-AF65-F5344CB8AC3E}">
        <p14:creationId xmlns:p14="http://schemas.microsoft.com/office/powerpoint/2010/main" val="40789207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Inhalt_BWV">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1CD8AE53-E250-C3B7-482F-DFFBEC4E06F6}"/>
              </a:ext>
            </a:extLst>
          </p:cNvPr>
          <p:cNvSpPr/>
          <p:nvPr userDrawn="1"/>
        </p:nvSpPr>
        <p:spPr>
          <a:xfrm rot="16200000">
            <a:off x="-3406538" y="3407332"/>
            <a:ext cx="6858796" cy="45719"/>
          </a:xfrm>
          <a:prstGeom prst="rect">
            <a:avLst/>
          </a:prstGeom>
          <a:solidFill>
            <a:srgbClr val="F49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pic>
        <p:nvPicPr>
          <p:cNvPr id="7" name="Grafik 6">
            <a:extLst>
              <a:ext uri="{FF2B5EF4-FFF2-40B4-BE49-F238E27FC236}">
                <a16:creationId xmlns:a16="http://schemas.microsoft.com/office/drawing/2014/main" id="{C2921885-084F-73EB-9993-9AD7DB1409C9}"/>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521B6656-DB69-AFF6-0E24-38FC9F89B645}"/>
              </a:ext>
            </a:extLst>
          </p:cNvPr>
          <p:cNvSpPr/>
          <p:nvPr userDrawn="1"/>
        </p:nvSpPr>
        <p:spPr>
          <a:xfrm>
            <a:off x="1588" y="63253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14" name="Rechteck 13">
            <a:extLst>
              <a:ext uri="{FF2B5EF4-FFF2-40B4-BE49-F238E27FC236}">
                <a16:creationId xmlns:a16="http://schemas.microsoft.com/office/drawing/2014/main" id="{8909DF03-0831-148A-AD5F-642A6D66F08F}"/>
              </a:ext>
            </a:extLst>
          </p:cNvPr>
          <p:cNvSpPr/>
          <p:nvPr userDrawn="1"/>
        </p:nvSpPr>
        <p:spPr>
          <a:xfrm>
            <a:off x="794" y="1783875"/>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9" name="object 3">
            <a:extLst>
              <a:ext uri="{FF2B5EF4-FFF2-40B4-BE49-F238E27FC236}">
                <a16:creationId xmlns:a16="http://schemas.microsoft.com/office/drawing/2014/main" id="{4DB2EB94-06C9-6261-78BD-80931907D4E5}"/>
              </a:ext>
            </a:extLst>
          </p:cNvPr>
          <p:cNvSpPr txBox="1">
            <a:spLocks/>
          </p:cNvSpPr>
          <p:nvPr userDrawn="1"/>
        </p:nvSpPr>
        <p:spPr>
          <a:xfrm>
            <a:off x="95250" y="0"/>
            <a:ext cx="762000" cy="677108"/>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69900" indent="-457200">
              <a:lnSpc>
                <a:spcPct val="100000"/>
              </a:lnSpc>
              <a:buFontTx/>
              <a:buBlip>
                <a:blip r:embed="rId3"/>
              </a:buBlip>
            </a:pPr>
            <a:r>
              <a:rPr lang="de-DE" dirty="0">
                <a:solidFill>
                  <a:schemeClr val="tx1">
                    <a:lumMod val="65000"/>
                    <a:lumOff val="35000"/>
                  </a:schemeClr>
                </a:solidFill>
              </a:rPr>
              <a:t> </a:t>
            </a:r>
          </a:p>
        </p:txBody>
      </p:sp>
      <p:sp>
        <p:nvSpPr>
          <p:cNvPr id="11" name="Inhaltsplatzhalter 2">
            <a:extLst>
              <a:ext uri="{FF2B5EF4-FFF2-40B4-BE49-F238E27FC236}">
                <a16:creationId xmlns:a16="http://schemas.microsoft.com/office/drawing/2014/main" id="{8C3872F8-16FC-73B2-16B0-EA704D0E0CAA}"/>
              </a:ext>
            </a:extLst>
          </p:cNvPr>
          <p:cNvSpPr>
            <a:spLocks noGrp="1"/>
          </p:cNvSpPr>
          <p:nvPr>
            <p:ph idx="1"/>
          </p:nvPr>
        </p:nvSpPr>
        <p:spPr>
          <a:xfrm>
            <a:off x="628650" y="1905794"/>
            <a:ext cx="7888288" cy="4373244"/>
          </a:xfrm>
        </p:spPr>
        <p:txBody>
          <a:bodyPr/>
          <a:lstStyle>
            <a:lvl1pPr marL="355600" indent="-355600">
              <a:lnSpc>
                <a:spcPct val="100000"/>
              </a:lnSpc>
              <a:spcBef>
                <a:spcPts val="0"/>
              </a:spcBef>
              <a:buFontTx/>
              <a:buBlip>
                <a:blip r:embed="rId4"/>
              </a:buBlip>
              <a:defRPr sz="2000">
                <a:latin typeface="HelveticaNeueLTPro-Cn"/>
              </a:defRPr>
            </a:lvl1pPr>
            <a:lvl2pPr marL="719138" indent="-363538">
              <a:lnSpc>
                <a:spcPct val="100000"/>
              </a:lnSpc>
              <a:spcBef>
                <a:spcPts val="0"/>
              </a:spcBef>
              <a:buFontTx/>
              <a:buBlip>
                <a:blip r:embed="rId4"/>
              </a:buBlip>
              <a:defRPr sz="2000">
                <a:latin typeface="HelveticaNeueLTPro-Cn"/>
              </a:defRPr>
            </a:lvl2pPr>
            <a:lvl3pPr marL="1074738" indent="-355600">
              <a:lnSpc>
                <a:spcPct val="100000"/>
              </a:lnSpc>
              <a:spcBef>
                <a:spcPts val="0"/>
              </a:spcBef>
              <a:buFontTx/>
              <a:buBlip>
                <a:blip r:embed="rId4"/>
              </a:buBlip>
              <a:tabLst/>
              <a:defRPr sz="1800">
                <a:latin typeface="HelveticaNeueLTPro-Cn"/>
              </a:defRPr>
            </a:lvl3pPr>
            <a:lvl4pPr marL="1657350" indent="-285750">
              <a:buFontTx/>
              <a:buBlip>
                <a:blip r:embed="rId4"/>
              </a:buBlip>
              <a:defRPr>
                <a:latin typeface="HelveticaNeueLTPro-Cn"/>
              </a:defRPr>
            </a:lvl4pPr>
            <a:lvl5pPr marL="2057400" indent="-228600">
              <a:buFontTx/>
              <a:buBlip>
                <a:blip r:embed="rId4"/>
              </a:buBlip>
              <a:defRPr>
                <a:latin typeface="HelveticaNeueLTPro-Cn"/>
              </a:defRPr>
            </a:lvl5pPr>
          </a:lstStyle>
          <a:p>
            <a:pPr lvl="0"/>
            <a:r>
              <a:rPr lang="de-DE" dirty="0"/>
              <a:t>Mastertextformat bearbeiten</a:t>
            </a:r>
          </a:p>
          <a:p>
            <a:pPr lvl="1"/>
            <a:r>
              <a:rPr lang="de-DE" dirty="0"/>
              <a:t>Zweite Ebene</a:t>
            </a:r>
          </a:p>
          <a:p>
            <a:pPr lvl="2"/>
            <a:r>
              <a:rPr lang="de-DE" dirty="0"/>
              <a:t>Dritte Ebene</a:t>
            </a:r>
          </a:p>
        </p:txBody>
      </p:sp>
      <p:sp>
        <p:nvSpPr>
          <p:cNvPr id="3" name="Foliennummernplatzhalter 5">
            <a:extLst>
              <a:ext uri="{FF2B5EF4-FFF2-40B4-BE49-F238E27FC236}">
                <a16:creationId xmlns:a16="http://schemas.microsoft.com/office/drawing/2014/main" id="{BFC78454-69FA-8A81-B3E7-E4C72D6CB648}"/>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4" name="Inhaltsplatzhalter 2">
            <a:extLst>
              <a:ext uri="{FF2B5EF4-FFF2-40B4-BE49-F238E27FC236}">
                <a16:creationId xmlns:a16="http://schemas.microsoft.com/office/drawing/2014/main" id="{616CB306-3F91-D159-AE66-F92386A07D0E}"/>
              </a:ext>
            </a:extLst>
          </p:cNvPr>
          <p:cNvSpPr>
            <a:spLocks noGrp="1"/>
          </p:cNvSpPr>
          <p:nvPr>
            <p:ph idx="11" hasCustomPrompt="1"/>
          </p:nvPr>
        </p:nvSpPr>
        <p:spPr>
          <a:xfrm>
            <a:off x="628650" y="6552008"/>
            <a:ext cx="6992144" cy="227971"/>
          </a:xfrm>
        </p:spPr>
        <p:txBody>
          <a:bodyPr>
            <a:normAutofit/>
          </a:bodyPr>
          <a:lstStyle>
            <a:lvl1pPr marL="0" indent="0" algn="r">
              <a:buNone/>
              <a:defRPr sz="12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Wahlschulung – Stimmzettelbeispiele – Gemeinde- und Landkreiswahlen 8. März 2026</a:t>
            </a:r>
          </a:p>
        </p:txBody>
      </p:sp>
      <p:sp>
        <p:nvSpPr>
          <p:cNvPr id="6" name="Titel 1">
            <a:extLst>
              <a:ext uri="{FF2B5EF4-FFF2-40B4-BE49-F238E27FC236}">
                <a16:creationId xmlns:a16="http://schemas.microsoft.com/office/drawing/2014/main" id="{D33024E4-7945-00F5-7CB0-95FD252079E5}"/>
              </a:ext>
            </a:extLst>
          </p:cNvPr>
          <p:cNvSpPr>
            <a:spLocks noGrp="1"/>
          </p:cNvSpPr>
          <p:nvPr>
            <p:ph type="title"/>
          </p:nvPr>
        </p:nvSpPr>
        <p:spPr>
          <a:xfrm>
            <a:off x="628650" y="76994"/>
            <a:ext cx="6839744" cy="1630681"/>
          </a:xfrm>
        </p:spPr>
        <p:txBody>
          <a:bodyPr>
            <a:noAutofit/>
          </a:bodyPr>
          <a:lstStyle>
            <a:lvl1pPr marL="720725" indent="-720725">
              <a:tabLst>
                <a:tab pos="720725" algn="l"/>
              </a:tabLst>
              <a:defRPr sz="2800">
                <a:solidFill>
                  <a:srgbClr val="3D3E3C"/>
                </a:solidFill>
                <a:latin typeface="HelveticaNeueLTPro-Cn"/>
              </a:defRPr>
            </a:lvl1pPr>
          </a:lstStyle>
          <a:p>
            <a:r>
              <a:rPr lang="de-DE" dirty="0"/>
              <a:t>Mastertitelformat bearbeiten</a:t>
            </a:r>
          </a:p>
        </p:txBody>
      </p:sp>
    </p:spTree>
    <p:extLst>
      <p:ext uri="{BB962C8B-B14F-4D97-AF65-F5344CB8AC3E}">
        <p14:creationId xmlns:p14="http://schemas.microsoft.com/office/powerpoint/2010/main" val="23212998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Inhalt_WV">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57B0F893-C7D0-CB14-031E-7FADEB26DF5B}"/>
              </a:ext>
            </a:extLst>
          </p:cNvPr>
          <p:cNvSpPr/>
          <p:nvPr userDrawn="1"/>
        </p:nvSpPr>
        <p:spPr>
          <a:xfrm rot="16200000">
            <a:off x="-3406538" y="3407332"/>
            <a:ext cx="6858796" cy="45719"/>
          </a:xfrm>
          <a:prstGeom prst="rect">
            <a:avLst/>
          </a:prstGeom>
          <a:solidFill>
            <a:srgbClr val="14A13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pic>
        <p:nvPicPr>
          <p:cNvPr id="7" name="Grafik 6">
            <a:extLst>
              <a:ext uri="{FF2B5EF4-FFF2-40B4-BE49-F238E27FC236}">
                <a16:creationId xmlns:a16="http://schemas.microsoft.com/office/drawing/2014/main" id="{C2921885-084F-73EB-9993-9AD7DB1409C9}"/>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521B6656-DB69-AFF6-0E24-38FC9F89B645}"/>
              </a:ext>
            </a:extLst>
          </p:cNvPr>
          <p:cNvSpPr/>
          <p:nvPr userDrawn="1"/>
        </p:nvSpPr>
        <p:spPr>
          <a:xfrm>
            <a:off x="1588" y="63253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14" name="Rechteck 13">
            <a:extLst>
              <a:ext uri="{FF2B5EF4-FFF2-40B4-BE49-F238E27FC236}">
                <a16:creationId xmlns:a16="http://schemas.microsoft.com/office/drawing/2014/main" id="{8909DF03-0831-148A-AD5F-642A6D66F08F}"/>
              </a:ext>
            </a:extLst>
          </p:cNvPr>
          <p:cNvSpPr/>
          <p:nvPr userDrawn="1"/>
        </p:nvSpPr>
        <p:spPr>
          <a:xfrm>
            <a:off x="794" y="1479075"/>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9" name="object 3">
            <a:extLst>
              <a:ext uri="{FF2B5EF4-FFF2-40B4-BE49-F238E27FC236}">
                <a16:creationId xmlns:a16="http://schemas.microsoft.com/office/drawing/2014/main" id="{4DB2EB94-06C9-6261-78BD-80931907D4E5}"/>
              </a:ext>
            </a:extLst>
          </p:cNvPr>
          <p:cNvSpPr txBox="1">
            <a:spLocks/>
          </p:cNvSpPr>
          <p:nvPr userDrawn="1"/>
        </p:nvSpPr>
        <p:spPr>
          <a:xfrm>
            <a:off x="95250" y="0"/>
            <a:ext cx="762000" cy="677108"/>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69900" indent="-457200">
              <a:lnSpc>
                <a:spcPct val="100000"/>
              </a:lnSpc>
              <a:buFontTx/>
              <a:buBlip>
                <a:blip r:embed="rId3"/>
              </a:buBlip>
            </a:pPr>
            <a:r>
              <a:rPr lang="de-DE" dirty="0">
                <a:solidFill>
                  <a:schemeClr val="tx1">
                    <a:lumMod val="65000"/>
                    <a:lumOff val="35000"/>
                  </a:schemeClr>
                </a:solidFill>
              </a:rPr>
              <a:t> </a:t>
            </a:r>
          </a:p>
        </p:txBody>
      </p:sp>
      <p:sp>
        <p:nvSpPr>
          <p:cNvPr id="11" name="Inhaltsplatzhalter 2">
            <a:extLst>
              <a:ext uri="{FF2B5EF4-FFF2-40B4-BE49-F238E27FC236}">
                <a16:creationId xmlns:a16="http://schemas.microsoft.com/office/drawing/2014/main" id="{8C3872F8-16FC-73B2-16B0-EA704D0E0CAA}"/>
              </a:ext>
            </a:extLst>
          </p:cNvPr>
          <p:cNvSpPr>
            <a:spLocks noGrp="1"/>
          </p:cNvSpPr>
          <p:nvPr>
            <p:ph idx="1"/>
          </p:nvPr>
        </p:nvSpPr>
        <p:spPr>
          <a:xfrm>
            <a:off x="628650" y="1619879"/>
            <a:ext cx="7888288" cy="4659159"/>
          </a:xfrm>
        </p:spPr>
        <p:txBody>
          <a:bodyPr/>
          <a:lstStyle>
            <a:lvl1pPr marL="355600" indent="-355600">
              <a:lnSpc>
                <a:spcPct val="100000"/>
              </a:lnSpc>
              <a:spcBef>
                <a:spcPts val="0"/>
              </a:spcBef>
              <a:buFontTx/>
              <a:buBlip>
                <a:blip r:embed="rId4"/>
              </a:buBlip>
              <a:defRPr sz="2000">
                <a:latin typeface="HelveticaNeueLTPro-Cn"/>
              </a:defRPr>
            </a:lvl1pPr>
            <a:lvl2pPr marL="719138" indent="-363538">
              <a:lnSpc>
                <a:spcPct val="100000"/>
              </a:lnSpc>
              <a:spcBef>
                <a:spcPts val="0"/>
              </a:spcBef>
              <a:buFontTx/>
              <a:buBlip>
                <a:blip r:embed="rId4"/>
              </a:buBlip>
              <a:defRPr sz="2000">
                <a:latin typeface="HelveticaNeueLTPro-Cn"/>
              </a:defRPr>
            </a:lvl2pPr>
            <a:lvl3pPr marL="1074738" indent="-355600">
              <a:lnSpc>
                <a:spcPct val="100000"/>
              </a:lnSpc>
              <a:spcBef>
                <a:spcPts val="0"/>
              </a:spcBef>
              <a:buFontTx/>
              <a:buBlip>
                <a:blip r:embed="rId4"/>
              </a:buBlip>
              <a:tabLst/>
              <a:defRPr sz="1800">
                <a:latin typeface="HelveticaNeueLTPro-Cn"/>
              </a:defRPr>
            </a:lvl3pPr>
            <a:lvl4pPr marL="1657350" indent="-285750">
              <a:buFontTx/>
              <a:buBlip>
                <a:blip r:embed="rId4"/>
              </a:buBlip>
              <a:defRPr>
                <a:latin typeface="HelveticaNeueLTPro-Cn"/>
              </a:defRPr>
            </a:lvl4pPr>
            <a:lvl5pPr marL="2057400" indent="-228600">
              <a:buFontTx/>
              <a:buBlip>
                <a:blip r:embed="rId4"/>
              </a:buBlip>
              <a:defRPr>
                <a:latin typeface="HelveticaNeueLTPro-Cn"/>
              </a:defRPr>
            </a:lvl5pPr>
          </a:lstStyle>
          <a:p>
            <a:pPr lvl="0"/>
            <a:r>
              <a:rPr lang="de-DE" dirty="0"/>
              <a:t>Mastertextformat bearbeiten</a:t>
            </a:r>
          </a:p>
          <a:p>
            <a:pPr lvl="1"/>
            <a:r>
              <a:rPr lang="de-DE" dirty="0"/>
              <a:t>Zweite Ebene</a:t>
            </a:r>
          </a:p>
          <a:p>
            <a:pPr lvl="2"/>
            <a:r>
              <a:rPr lang="de-DE" dirty="0"/>
              <a:t>Dritte Ebene</a:t>
            </a:r>
          </a:p>
        </p:txBody>
      </p:sp>
      <p:sp>
        <p:nvSpPr>
          <p:cNvPr id="3" name="Foliennummernplatzhalter 5">
            <a:extLst>
              <a:ext uri="{FF2B5EF4-FFF2-40B4-BE49-F238E27FC236}">
                <a16:creationId xmlns:a16="http://schemas.microsoft.com/office/drawing/2014/main" id="{BFC78454-69FA-8A81-B3E7-E4C72D6CB648}"/>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4" name="Inhaltsplatzhalter 2">
            <a:extLst>
              <a:ext uri="{FF2B5EF4-FFF2-40B4-BE49-F238E27FC236}">
                <a16:creationId xmlns:a16="http://schemas.microsoft.com/office/drawing/2014/main" id="{616CB306-3F91-D159-AE66-F92386A07D0E}"/>
              </a:ext>
            </a:extLst>
          </p:cNvPr>
          <p:cNvSpPr>
            <a:spLocks noGrp="1"/>
          </p:cNvSpPr>
          <p:nvPr>
            <p:ph idx="11" hasCustomPrompt="1"/>
          </p:nvPr>
        </p:nvSpPr>
        <p:spPr>
          <a:xfrm>
            <a:off x="628650" y="6552008"/>
            <a:ext cx="6992144" cy="227971"/>
          </a:xfrm>
        </p:spPr>
        <p:txBody>
          <a:bodyPr>
            <a:normAutofit/>
          </a:bodyPr>
          <a:lstStyle>
            <a:lvl1pPr marL="0" indent="0" algn="r">
              <a:buNone/>
              <a:defRPr sz="12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Wahlschulung – Stimmzettelbeispiele – Gemeinde- und Landkreiswahlen 8. März 2026</a:t>
            </a:r>
          </a:p>
        </p:txBody>
      </p:sp>
      <p:sp>
        <p:nvSpPr>
          <p:cNvPr id="5" name="Titel 1">
            <a:extLst>
              <a:ext uri="{FF2B5EF4-FFF2-40B4-BE49-F238E27FC236}">
                <a16:creationId xmlns:a16="http://schemas.microsoft.com/office/drawing/2014/main" id="{6ACE4013-4B2C-670C-7DE7-6581CB39D940}"/>
              </a:ext>
            </a:extLst>
          </p:cNvPr>
          <p:cNvSpPr>
            <a:spLocks noGrp="1"/>
          </p:cNvSpPr>
          <p:nvPr>
            <p:ph type="title"/>
          </p:nvPr>
        </p:nvSpPr>
        <p:spPr>
          <a:xfrm>
            <a:off x="628650" y="76994"/>
            <a:ext cx="6839744" cy="1355725"/>
          </a:xfrm>
        </p:spPr>
        <p:txBody>
          <a:bodyPr>
            <a:noAutofit/>
          </a:bodyPr>
          <a:lstStyle>
            <a:lvl1pPr marL="720725" indent="-720725">
              <a:tabLst>
                <a:tab pos="720725" algn="l"/>
              </a:tabLst>
              <a:defRPr sz="3200">
                <a:solidFill>
                  <a:srgbClr val="3D3E3C"/>
                </a:solidFill>
                <a:latin typeface="HelveticaNeueLTPro-Cn"/>
              </a:defRPr>
            </a:lvl1pPr>
          </a:lstStyle>
          <a:p>
            <a:r>
              <a:rPr lang="de-DE" dirty="0"/>
              <a:t>Mastertitelformat bearbeiten</a:t>
            </a:r>
          </a:p>
        </p:txBody>
      </p:sp>
    </p:spTree>
    <p:extLst>
      <p:ext uri="{BB962C8B-B14F-4D97-AF65-F5344CB8AC3E}">
        <p14:creationId xmlns:p14="http://schemas.microsoft.com/office/powerpoint/2010/main" val="17055996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Inhalt">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C2921885-084F-73EB-9993-9AD7DB1409C9}"/>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521B6656-DB69-AFF6-0E24-38FC9F89B645}"/>
              </a:ext>
            </a:extLst>
          </p:cNvPr>
          <p:cNvSpPr/>
          <p:nvPr userDrawn="1"/>
        </p:nvSpPr>
        <p:spPr>
          <a:xfrm>
            <a:off x="1588" y="63253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14" name="Rechteck 13">
            <a:extLst>
              <a:ext uri="{FF2B5EF4-FFF2-40B4-BE49-F238E27FC236}">
                <a16:creationId xmlns:a16="http://schemas.microsoft.com/office/drawing/2014/main" id="{8909DF03-0831-148A-AD5F-642A6D66F08F}"/>
              </a:ext>
            </a:extLst>
          </p:cNvPr>
          <p:cNvSpPr/>
          <p:nvPr userDrawn="1"/>
        </p:nvSpPr>
        <p:spPr>
          <a:xfrm>
            <a:off x="794" y="1707675"/>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9" name="object 3">
            <a:extLst>
              <a:ext uri="{FF2B5EF4-FFF2-40B4-BE49-F238E27FC236}">
                <a16:creationId xmlns:a16="http://schemas.microsoft.com/office/drawing/2014/main" id="{4DB2EB94-06C9-6261-78BD-80931907D4E5}"/>
              </a:ext>
            </a:extLst>
          </p:cNvPr>
          <p:cNvSpPr txBox="1">
            <a:spLocks/>
          </p:cNvSpPr>
          <p:nvPr userDrawn="1"/>
        </p:nvSpPr>
        <p:spPr>
          <a:xfrm>
            <a:off x="95250" y="0"/>
            <a:ext cx="762000" cy="677108"/>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69900" indent="-457200">
              <a:lnSpc>
                <a:spcPct val="100000"/>
              </a:lnSpc>
              <a:buFontTx/>
              <a:buBlip>
                <a:blip r:embed="rId3"/>
              </a:buBlip>
            </a:pPr>
            <a:r>
              <a:rPr lang="de-DE" dirty="0">
                <a:solidFill>
                  <a:schemeClr val="tx1">
                    <a:lumMod val="65000"/>
                    <a:lumOff val="35000"/>
                  </a:schemeClr>
                </a:solidFill>
              </a:rPr>
              <a:t> </a:t>
            </a:r>
          </a:p>
        </p:txBody>
      </p:sp>
      <p:sp>
        <p:nvSpPr>
          <p:cNvPr id="11" name="Inhaltsplatzhalter 2">
            <a:extLst>
              <a:ext uri="{FF2B5EF4-FFF2-40B4-BE49-F238E27FC236}">
                <a16:creationId xmlns:a16="http://schemas.microsoft.com/office/drawing/2014/main" id="{8C3872F8-16FC-73B2-16B0-EA704D0E0CAA}"/>
              </a:ext>
            </a:extLst>
          </p:cNvPr>
          <p:cNvSpPr>
            <a:spLocks noGrp="1"/>
          </p:cNvSpPr>
          <p:nvPr>
            <p:ph idx="1"/>
          </p:nvPr>
        </p:nvSpPr>
        <p:spPr>
          <a:xfrm>
            <a:off x="628650" y="1829594"/>
            <a:ext cx="7888288" cy="4449444"/>
          </a:xfrm>
        </p:spPr>
        <p:txBody>
          <a:bodyPr/>
          <a:lstStyle>
            <a:lvl1pPr marL="355600" indent="-355600">
              <a:lnSpc>
                <a:spcPct val="100000"/>
              </a:lnSpc>
              <a:spcBef>
                <a:spcPts val="0"/>
              </a:spcBef>
              <a:buFontTx/>
              <a:buBlip>
                <a:blip r:embed="rId4"/>
              </a:buBlip>
              <a:defRPr sz="2000">
                <a:latin typeface="HelveticaNeueLTPro-Cn"/>
              </a:defRPr>
            </a:lvl1pPr>
            <a:lvl2pPr marL="719138" indent="-363538">
              <a:lnSpc>
                <a:spcPct val="100000"/>
              </a:lnSpc>
              <a:spcBef>
                <a:spcPts val="0"/>
              </a:spcBef>
              <a:buFontTx/>
              <a:buBlip>
                <a:blip r:embed="rId4"/>
              </a:buBlip>
              <a:defRPr sz="2000">
                <a:latin typeface="HelveticaNeueLTPro-Cn"/>
              </a:defRPr>
            </a:lvl2pPr>
            <a:lvl3pPr marL="1074738" indent="-355600">
              <a:lnSpc>
                <a:spcPct val="100000"/>
              </a:lnSpc>
              <a:spcBef>
                <a:spcPts val="0"/>
              </a:spcBef>
              <a:buFontTx/>
              <a:buBlip>
                <a:blip r:embed="rId4"/>
              </a:buBlip>
              <a:tabLst/>
              <a:defRPr sz="1800">
                <a:latin typeface="HelveticaNeueLTPro-Cn"/>
              </a:defRPr>
            </a:lvl3pPr>
            <a:lvl4pPr marL="1657350" indent="-285750">
              <a:buFontTx/>
              <a:buBlip>
                <a:blip r:embed="rId4"/>
              </a:buBlip>
              <a:defRPr>
                <a:latin typeface="HelveticaNeueLTPro-Cn"/>
              </a:defRPr>
            </a:lvl4pPr>
            <a:lvl5pPr marL="2057400" indent="-228600">
              <a:buFontTx/>
              <a:buBlip>
                <a:blip r:embed="rId4"/>
              </a:buBlip>
              <a:defRPr>
                <a:latin typeface="HelveticaNeueLTPro-Cn"/>
              </a:defRPr>
            </a:lvl5pPr>
          </a:lstStyle>
          <a:p>
            <a:pPr lvl="0"/>
            <a:r>
              <a:rPr lang="de-DE" dirty="0"/>
              <a:t>Mastertextformat bearbeiten</a:t>
            </a:r>
          </a:p>
          <a:p>
            <a:pPr lvl="1"/>
            <a:r>
              <a:rPr lang="de-DE" dirty="0"/>
              <a:t>Zweite Ebene</a:t>
            </a:r>
          </a:p>
          <a:p>
            <a:pPr lvl="2"/>
            <a:r>
              <a:rPr lang="de-DE" dirty="0"/>
              <a:t>Dritte Ebene</a:t>
            </a:r>
          </a:p>
        </p:txBody>
      </p:sp>
      <p:sp>
        <p:nvSpPr>
          <p:cNvPr id="3" name="Foliennummernplatzhalter 5">
            <a:extLst>
              <a:ext uri="{FF2B5EF4-FFF2-40B4-BE49-F238E27FC236}">
                <a16:creationId xmlns:a16="http://schemas.microsoft.com/office/drawing/2014/main" id="{BFC78454-69FA-8A81-B3E7-E4C72D6CB648}"/>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4" name="Inhaltsplatzhalter 2">
            <a:extLst>
              <a:ext uri="{FF2B5EF4-FFF2-40B4-BE49-F238E27FC236}">
                <a16:creationId xmlns:a16="http://schemas.microsoft.com/office/drawing/2014/main" id="{616CB306-3F91-D159-AE66-F92386A07D0E}"/>
              </a:ext>
            </a:extLst>
          </p:cNvPr>
          <p:cNvSpPr>
            <a:spLocks noGrp="1"/>
          </p:cNvSpPr>
          <p:nvPr>
            <p:ph idx="11" hasCustomPrompt="1"/>
          </p:nvPr>
        </p:nvSpPr>
        <p:spPr>
          <a:xfrm>
            <a:off x="628650" y="6552008"/>
            <a:ext cx="6992144" cy="227971"/>
          </a:xfrm>
        </p:spPr>
        <p:txBody>
          <a:bodyPr>
            <a:normAutofit/>
          </a:bodyPr>
          <a:lstStyle>
            <a:lvl1pPr marL="0" indent="0" algn="r">
              <a:buNone/>
              <a:defRPr sz="12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Wahlschulung – Stimmzettelbeispiele – Gemeinde- und Landkreiswahlen 8. März 2026</a:t>
            </a:r>
          </a:p>
        </p:txBody>
      </p:sp>
      <p:sp>
        <p:nvSpPr>
          <p:cNvPr id="5" name="Titel 1">
            <a:extLst>
              <a:ext uri="{FF2B5EF4-FFF2-40B4-BE49-F238E27FC236}">
                <a16:creationId xmlns:a16="http://schemas.microsoft.com/office/drawing/2014/main" id="{6ACE4013-4B2C-670C-7DE7-6581CB39D940}"/>
              </a:ext>
            </a:extLst>
          </p:cNvPr>
          <p:cNvSpPr>
            <a:spLocks noGrp="1"/>
          </p:cNvSpPr>
          <p:nvPr>
            <p:ph type="title"/>
          </p:nvPr>
        </p:nvSpPr>
        <p:spPr>
          <a:xfrm>
            <a:off x="628650" y="76994"/>
            <a:ext cx="6839744" cy="1554481"/>
          </a:xfrm>
        </p:spPr>
        <p:txBody>
          <a:bodyPr>
            <a:noAutofit/>
          </a:bodyPr>
          <a:lstStyle>
            <a:lvl1pPr marL="720725" indent="-720725">
              <a:tabLst>
                <a:tab pos="720725" algn="l"/>
              </a:tabLst>
              <a:defRPr sz="2800">
                <a:solidFill>
                  <a:srgbClr val="3D3E3C"/>
                </a:solidFill>
                <a:latin typeface="HelveticaNeueLTPro-Cn"/>
              </a:defRPr>
            </a:lvl1pPr>
          </a:lstStyle>
          <a:p>
            <a:r>
              <a:rPr lang="de-DE" dirty="0"/>
              <a:t>Mastertitelformat bearbeiten</a:t>
            </a:r>
          </a:p>
        </p:txBody>
      </p:sp>
    </p:spTree>
    <p:extLst>
      <p:ext uri="{BB962C8B-B14F-4D97-AF65-F5344CB8AC3E}">
        <p14:creationId xmlns:p14="http://schemas.microsoft.com/office/powerpoint/2010/main" val="33766021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Inhalt_BWV">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EEBDB801-1C39-30B2-AE5E-9266D595A77F}"/>
              </a:ext>
            </a:extLst>
          </p:cNvPr>
          <p:cNvSpPr/>
          <p:nvPr userDrawn="1"/>
        </p:nvSpPr>
        <p:spPr>
          <a:xfrm rot="16200000">
            <a:off x="-3406538" y="3407332"/>
            <a:ext cx="6858796" cy="45719"/>
          </a:xfrm>
          <a:prstGeom prst="rect">
            <a:avLst/>
          </a:prstGeom>
          <a:solidFill>
            <a:srgbClr val="F49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pic>
        <p:nvPicPr>
          <p:cNvPr id="7" name="Grafik 6">
            <a:extLst>
              <a:ext uri="{FF2B5EF4-FFF2-40B4-BE49-F238E27FC236}">
                <a16:creationId xmlns:a16="http://schemas.microsoft.com/office/drawing/2014/main" id="{C2921885-084F-73EB-9993-9AD7DB1409C9}"/>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521B6656-DB69-AFF6-0E24-38FC9F89B645}"/>
              </a:ext>
            </a:extLst>
          </p:cNvPr>
          <p:cNvSpPr/>
          <p:nvPr userDrawn="1"/>
        </p:nvSpPr>
        <p:spPr>
          <a:xfrm>
            <a:off x="1588" y="63253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14" name="Rechteck 13">
            <a:extLst>
              <a:ext uri="{FF2B5EF4-FFF2-40B4-BE49-F238E27FC236}">
                <a16:creationId xmlns:a16="http://schemas.microsoft.com/office/drawing/2014/main" id="{8909DF03-0831-148A-AD5F-642A6D66F08F}"/>
              </a:ext>
            </a:extLst>
          </p:cNvPr>
          <p:cNvSpPr/>
          <p:nvPr userDrawn="1"/>
        </p:nvSpPr>
        <p:spPr>
          <a:xfrm>
            <a:off x="794" y="1707675"/>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9" name="object 3">
            <a:extLst>
              <a:ext uri="{FF2B5EF4-FFF2-40B4-BE49-F238E27FC236}">
                <a16:creationId xmlns:a16="http://schemas.microsoft.com/office/drawing/2014/main" id="{4DB2EB94-06C9-6261-78BD-80931907D4E5}"/>
              </a:ext>
            </a:extLst>
          </p:cNvPr>
          <p:cNvSpPr txBox="1">
            <a:spLocks/>
          </p:cNvSpPr>
          <p:nvPr userDrawn="1"/>
        </p:nvSpPr>
        <p:spPr>
          <a:xfrm>
            <a:off x="95250" y="0"/>
            <a:ext cx="762000" cy="677108"/>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69900" indent="-457200">
              <a:lnSpc>
                <a:spcPct val="100000"/>
              </a:lnSpc>
              <a:buFontTx/>
              <a:buBlip>
                <a:blip r:embed="rId3"/>
              </a:buBlip>
            </a:pPr>
            <a:r>
              <a:rPr lang="de-DE" dirty="0">
                <a:solidFill>
                  <a:schemeClr val="tx1">
                    <a:lumMod val="65000"/>
                    <a:lumOff val="35000"/>
                  </a:schemeClr>
                </a:solidFill>
              </a:rPr>
              <a:t> </a:t>
            </a:r>
          </a:p>
        </p:txBody>
      </p:sp>
      <p:sp>
        <p:nvSpPr>
          <p:cNvPr id="11" name="Inhaltsplatzhalter 2">
            <a:extLst>
              <a:ext uri="{FF2B5EF4-FFF2-40B4-BE49-F238E27FC236}">
                <a16:creationId xmlns:a16="http://schemas.microsoft.com/office/drawing/2014/main" id="{8C3872F8-16FC-73B2-16B0-EA704D0E0CAA}"/>
              </a:ext>
            </a:extLst>
          </p:cNvPr>
          <p:cNvSpPr>
            <a:spLocks noGrp="1"/>
          </p:cNvSpPr>
          <p:nvPr>
            <p:ph idx="1"/>
          </p:nvPr>
        </p:nvSpPr>
        <p:spPr>
          <a:xfrm>
            <a:off x="628650" y="1829594"/>
            <a:ext cx="7888288" cy="4449444"/>
          </a:xfrm>
        </p:spPr>
        <p:txBody>
          <a:bodyPr/>
          <a:lstStyle>
            <a:lvl1pPr marL="355600" indent="-355600">
              <a:lnSpc>
                <a:spcPct val="100000"/>
              </a:lnSpc>
              <a:spcBef>
                <a:spcPts val="0"/>
              </a:spcBef>
              <a:buFontTx/>
              <a:buBlip>
                <a:blip r:embed="rId4"/>
              </a:buBlip>
              <a:defRPr sz="2000">
                <a:latin typeface="HelveticaNeueLTPro-Cn"/>
              </a:defRPr>
            </a:lvl1pPr>
            <a:lvl2pPr marL="719138" indent="-363538">
              <a:lnSpc>
                <a:spcPct val="100000"/>
              </a:lnSpc>
              <a:spcBef>
                <a:spcPts val="0"/>
              </a:spcBef>
              <a:buFontTx/>
              <a:buBlip>
                <a:blip r:embed="rId4"/>
              </a:buBlip>
              <a:defRPr sz="2000">
                <a:latin typeface="HelveticaNeueLTPro-Cn"/>
              </a:defRPr>
            </a:lvl2pPr>
            <a:lvl3pPr marL="1074738" indent="-355600">
              <a:lnSpc>
                <a:spcPct val="100000"/>
              </a:lnSpc>
              <a:spcBef>
                <a:spcPts val="0"/>
              </a:spcBef>
              <a:buFontTx/>
              <a:buBlip>
                <a:blip r:embed="rId4"/>
              </a:buBlip>
              <a:tabLst/>
              <a:defRPr sz="1800">
                <a:latin typeface="HelveticaNeueLTPro-Cn"/>
              </a:defRPr>
            </a:lvl3pPr>
            <a:lvl4pPr marL="1657350" indent="-285750">
              <a:buFontTx/>
              <a:buBlip>
                <a:blip r:embed="rId4"/>
              </a:buBlip>
              <a:defRPr>
                <a:latin typeface="HelveticaNeueLTPro-Cn"/>
              </a:defRPr>
            </a:lvl4pPr>
            <a:lvl5pPr marL="2057400" indent="-228600">
              <a:buFontTx/>
              <a:buBlip>
                <a:blip r:embed="rId4"/>
              </a:buBlip>
              <a:defRPr>
                <a:latin typeface="HelveticaNeueLTPro-Cn"/>
              </a:defRPr>
            </a:lvl5pPr>
          </a:lstStyle>
          <a:p>
            <a:pPr lvl="0"/>
            <a:r>
              <a:rPr lang="de-DE" dirty="0"/>
              <a:t>Mastertextformat bearbeiten</a:t>
            </a:r>
          </a:p>
          <a:p>
            <a:pPr lvl="1"/>
            <a:r>
              <a:rPr lang="de-DE" dirty="0"/>
              <a:t>Zweite Ebene</a:t>
            </a:r>
          </a:p>
          <a:p>
            <a:pPr lvl="2"/>
            <a:r>
              <a:rPr lang="de-DE" dirty="0"/>
              <a:t>Dritte Ebene</a:t>
            </a:r>
          </a:p>
        </p:txBody>
      </p:sp>
      <p:sp>
        <p:nvSpPr>
          <p:cNvPr id="3" name="Foliennummernplatzhalter 5">
            <a:extLst>
              <a:ext uri="{FF2B5EF4-FFF2-40B4-BE49-F238E27FC236}">
                <a16:creationId xmlns:a16="http://schemas.microsoft.com/office/drawing/2014/main" id="{BFC78454-69FA-8A81-B3E7-E4C72D6CB648}"/>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4" name="Inhaltsplatzhalter 2">
            <a:extLst>
              <a:ext uri="{FF2B5EF4-FFF2-40B4-BE49-F238E27FC236}">
                <a16:creationId xmlns:a16="http://schemas.microsoft.com/office/drawing/2014/main" id="{616CB306-3F91-D159-AE66-F92386A07D0E}"/>
              </a:ext>
            </a:extLst>
          </p:cNvPr>
          <p:cNvSpPr>
            <a:spLocks noGrp="1"/>
          </p:cNvSpPr>
          <p:nvPr>
            <p:ph idx="11" hasCustomPrompt="1"/>
          </p:nvPr>
        </p:nvSpPr>
        <p:spPr>
          <a:xfrm>
            <a:off x="628650" y="6552008"/>
            <a:ext cx="6992144" cy="227971"/>
          </a:xfrm>
        </p:spPr>
        <p:txBody>
          <a:bodyPr>
            <a:normAutofit/>
          </a:bodyPr>
          <a:lstStyle>
            <a:lvl1pPr marL="0" indent="0" algn="r">
              <a:buNone/>
              <a:defRPr sz="12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Wahlschulung – Stimmzettelbeispiele – Gemeinde- und Landkreiswahlen 8. März 2026</a:t>
            </a:r>
          </a:p>
        </p:txBody>
      </p:sp>
      <p:sp>
        <p:nvSpPr>
          <p:cNvPr id="5" name="Titel 1">
            <a:extLst>
              <a:ext uri="{FF2B5EF4-FFF2-40B4-BE49-F238E27FC236}">
                <a16:creationId xmlns:a16="http://schemas.microsoft.com/office/drawing/2014/main" id="{6ACE4013-4B2C-670C-7DE7-6581CB39D940}"/>
              </a:ext>
            </a:extLst>
          </p:cNvPr>
          <p:cNvSpPr>
            <a:spLocks noGrp="1"/>
          </p:cNvSpPr>
          <p:nvPr>
            <p:ph type="title"/>
          </p:nvPr>
        </p:nvSpPr>
        <p:spPr>
          <a:xfrm>
            <a:off x="628650" y="76994"/>
            <a:ext cx="6839744" cy="1554481"/>
          </a:xfrm>
        </p:spPr>
        <p:txBody>
          <a:bodyPr>
            <a:noAutofit/>
          </a:bodyPr>
          <a:lstStyle>
            <a:lvl1pPr marL="720725" indent="-720725">
              <a:tabLst>
                <a:tab pos="720725" algn="l"/>
              </a:tabLst>
              <a:defRPr sz="2800">
                <a:solidFill>
                  <a:srgbClr val="3D3E3C"/>
                </a:solidFill>
                <a:latin typeface="HelveticaNeueLTPro-Cn"/>
              </a:defRPr>
            </a:lvl1pPr>
          </a:lstStyle>
          <a:p>
            <a:r>
              <a:rPr lang="de-DE" dirty="0"/>
              <a:t>Mastertitelformat bearbeiten</a:t>
            </a:r>
          </a:p>
        </p:txBody>
      </p:sp>
    </p:spTree>
    <p:extLst>
      <p:ext uri="{BB962C8B-B14F-4D97-AF65-F5344CB8AC3E}">
        <p14:creationId xmlns:p14="http://schemas.microsoft.com/office/powerpoint/2010/main" val="21399972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Inhalt_WV">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EAFFBAC8-EE39-9243-4849-1830CE3D07CE}"/>
              </a:ext>
            </a:extLst>
          </p:cNvPr>
          <p:cNvSpPr/>
          <p:nvPr userDrawn="1"/>
        </p:nvSpPr>
        <p:spPr>
          <a:xfrm rot="16200000">
            <a:off x="-3406538" y="3407332"/>
            <a:ext cx="6858796" cy="45719"/>
          </a:xfrm>
          <a:prstGeom prst="rect">
            <a:avLst/>
          </a:prstGeom>
          <a:solidFill>
            <a:srgbClr val="14A13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pic>
        <p:nvPicPr>
          <p:cNvPr id="7" name="Grafik 6">
            <a:extLst>
              <a:ext uri="{FF2B5EF4-FFF2-40B4-BE49-F238E27FC236}">
                <a16:creationId xmlns:a16="http://schemas.microsoft.com/office/drawing/2014/main" id="{C2921885-084F-73EB-9993-9AD7DB1409C9}"/>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521B6656-DB69-AFF6-0E24-38FC9F89B645}"/>
              </a:ext>
            </a:extLst>
          </p:cNvPr>
          <p:cNvSpPr/>
          <p:nvPr userDrawn="1"/>
        </p:nvSpPr>
        <p:spPr>
          <a:xfrm>
            <a:off x="1588" y="63253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14" name="Rechteck 13">
            <a:extLst>
              <a:ext uri="{FF2B5EF4-FFF2-40B4-BE49-F238E27FC236}">
                <a16:creationId xmlns:a16="http://schemas.microsoft.com/office/drawing/2014/main" id="{8909DF03-0831-148A-AD5F-642A6D66F08F}"/>
              </a:ext>
            </a:extLst>
          </p:cNvPr>
          <p:cNvSpPr/>
          <p:nvPr userDrawn="1"/>
        </p:nvSpPr>
        <p:spPr>
          <a:xfrm>
            <a:off x="794" y="1707675"/>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9" name="object 3">
            <a:extLst>
              <a:ext uri="{FF2B5EF4-FFF2-40B4-BE49-F238E27FC236}">
                <a16:creationId xmlns:a16="http://schemas.microsoft.com/office/drawing/2014/main" id="{4DB2EB94-06C9-6261-78BD-80931907D4E5}"/>
              </a:ext>
            </a:extLst>
          </p:cNvPr>
          <p:cNvSpPr txBox="1">
            <a:spLocks/>
          </p:cNvSpPr>
          <p:nvPr userDrawn="1"/>
        </p:nvSpPr>
        <p:spPr>
          <a:xfrm>
            <a:off x="95250" y="0"/>
            <a:ext cx="762000" cy="677108"/>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69900" indent="-457200">
              <a:lnSpc>
                <a:spcPct val="100000"/>
              </a:lnSpc>
              <a:buFontTx/>
              <a:buBlip>
                <a:blip r:embed="rId3"/>
              </a:buBlip>
            </a:pPr>
            <a:r>
              <a:rPr lang="de-DE" dirty="0">
                <a:solidFill>
                  <a:schemeClr val="tx1">
                    <a:lumMod val="65000"/>
                    <a:lumOff val="35000"/>
                  </a:schemeClr>
                </a:solidFill>
              </a:rPr>
              <a:t> </a:t>
            </a:r>
          </a:p>
        </p:txBody>
      </p:sp>
      <p:sp>
        <p:nvSpPr>
          <p:cNvPr id="11" name="Inhaltsplatzhalter 2">
            <a:extLst>
              <a:ext uri="{FF2B5EF4-FFF2-40B4-BE49-F238E27FC236}">
                <a16:creationId xmlns:a16="http://schemas.microsoft.com/office/drawing/2014/main" id="{8C3872F8-16FC-73B2-16B0-EA704D0E0CAA}"/>
              </a:ext>
            </a:extLst>
          </p:cNvPr>
          <p:cNvSpPr>
            <a:spLocks noGrp="1"/>
          </p:cNvSpPr>
          <p:nvPr>
            <p:ph idx="1"/>
          </p:nvPr>
        </p:nvSpPr>
        <p:spPr>
          <a:xfrm>
            <a:off x="628650" y="1829594"/>
            <a:ext cx="7888288" cy="4449444"/>
          </a:xfrm>
        </p:spPr>
        <p:txBody>
          <a:bodyPr/>
          <a:lstStyle>
            <a:lvl1pPr marL="355600" indent="-355600">
              <a:lnSpc>
                <a:spcPct val="100000"/>
              </a:lnSpc>
              <a:spcBef>
                <a:spcPts val="0"/>
              </a:spcBef>
              <a:buFontTx/>
              <a:buBlip>
                <a:blip r:embed="rId4"/>
              </a:buBlip>
              <a:defRPr sz="2000">
                <a:latin typeface="HelveticaNeueLTPro-Cn"/>
              </a:defRPr>
            </a:lvl1pPr>
            <a:lvl2pPr marL="719138" indent="-363538">
              <a:lnSpc>
                <a:spcPct val="100000"/>
              </a:lnSpc>
              <a:spcBef>
                <a:spcPts val="0"/>
              </a:spcBef>
              <a:buFontTx/>
              <a:buBlip>
                <a:blip r:embed="rId4"/>
              </a:buBlip>
              <a:defRPr sz="2000">
                <a:latin typeface="HelveticaNeueLTPro-Cn"/>
              </a:defRPr>
            </a:lvl2pPr>
            <a:lvl3pPr marL="1074738" indent="-355600">
              <a:lnSpc>
                <a:spcPct val="100000"/>
              </a:lnSpc>
              <a:spcBef>
                <a:spcPts val="0"/>
              </a:spcBef>
              <a:buFontTx/>
              <a:buBlip>
                <a:blip r:embed="rId4"/>
              </a:buBlip>
              <a:tabLst/>
              <a:defRPr sz="1800">
                <a:latin typeface="HelveticaNeueLTPro-Cn"/>
              </a:defRPr>
            </a:lvl3pPr>
            <a:lvl4pPr marL="1657350" indent="-285750">
              <a:buFontTx/>
              <a:buBlip>
                <a:blip r:embed="rId4"/>
              </a:buBlip>
              <a:defRPr>
                <a:latin typeface="HelveticaNeueLTPro-Cn"/>
              </a:defRPr>
            </a:lvl4pPr>
            <a:lvl5pPr marL="2057400" indent="-228600">
              <a:buFontTx/>
              <a:buBlip>
                <a:blip r:embed="rId4"/>
              </a:buBlip>
              <a:defRPr>
                <a:latin typeface="HelveticaNeueLTPro-Cn"/>
              </a:defRPr>
            </a:lvl5pPr>
          </a:lstStyle>
          <a:p>
            <a:pPr lvl="0"/>
            <a:r>
              <a:rPr lang="de-DE" dirty="0"/>
              <a:t>Mastertextformat bearbeiten</a:t>
            </a:r>
          </a:p>
          <a:p>
            <a:pPr lvl="1"/>
            <a:r>
              <a:rPr lang="de-DE" dirty="0"/>
              <a:t>Zweite Ebene</a:t>
            </a:r>
          </a:p>
          <a:p>
            <a:pPr lvl="2"/>
            <a:r>
              <a:rPr lang="de-DE" dirty="0"/>
              <a:t>Dritte Ebene</a:t>
            </a:r>
          </a:p>
        </p:txBody>
      </p:sp>
      <p:sp>
        <p:nvSpPr>
          <p:cNvPr id="3" name="Foliennummernplatzhalter 5">
            <a:extLst>
              <a:ext uri="{FF2B5EF4-FFF2-40B4-BE49-F238E27FC236}">
                <a16:creationId xmlns:a16="http://schemas.microsoft.com/office/drawing/2014/main" id="{BFC78454-69FA-8A81-B3E7-E4C72D6CB648}"/>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4" name="Inhaltsplatzhalter 2">
            <a:extLst>
              <a:ext uri="{FF2B5EF4-FFF2-40B4-BE49-F238E27FC236}">
                <a16:creationId xmlns:a16="http://schemas.microsoft.com/office/drawing/2014/main" id="{616CB306-3F91-D159-AE66-F92386A07D0E}"/>
              </a:ext>
            </a:extLst>
          </p:cNvPr>
          <p:cNvSpPr>
            <a:spLocks noGrp="1"/>
          </p:cNvSpPr>
          <p:nvPr>
            <p:ph idx="11" hasCustomPrompt="1"/>
          </p:nvPr>
        </p:nvSpPr>
        <p:spPr>
          <a:xfrm>
            <a:off x="628650" y="6552008"/>
            <a:ext cx="6992144" cy="227971"/>
          </a:xfrm>
        </p:spPr>
        <p:txBody>
          <a:bodyPr>
            <a:normAutofit/>
          </a:bodyPr>
          <a:lstStyle>
            <a:lvl1pPr marL="0" indent="0" algn="r">
              <a:buNone/>
              <a:defRPr sz="12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Wahlschulung – Stimmzettelbeispiele – Gemeinde- und Landkreiswahlen 8. März 2026</a:t>
            </a:r>
          </a:p>
        </p:txBody>
      </p:sp>
      <p:sp>
        <p:nvSpPr>
          <p:cNvPr id="5" name="Titel 1">
            <a:extLst>
              <a:ext uri="{FF2B5EF4-FFF2-40B4-BE49-F238E27FC236}">
                <a16:creationId xmlns:a16="http://schemas.microsoft.com/office/drawing/2014/main" id="{6ACE4013-4B2C-670C-7DE7-6581CB39D940}"/>
              </a:ext>
            </a:extLst>
          </p:cNvPr>
          <p:cNvSpPr>
            <a:spLocks noGrp="1"/>
          </p:cNvSpPr>
          <p:nvPr>
            <p:ph type="title"/>
          </p:nvPr>
        </p:nvSpPr>
        <p:spPr>
          <a:xfrm>
            <a:off x="628650" y="76994"/>
            <a:ext cx="6839744" cy="1554481"/>
          </a:xfrm>
        </p:spPr>
        <p:txBody>
          <a:bodyPr>
            <a:noAutofit/>
          </a:bodyPr>
          <a:lstStyle>
            <a:lvl1pPr marL="720725" indent="-720725">
              <a:tabLst>
                <a:tab pos="720725" algn="l"/>
              </a:tabLst>
              <a:defRPr sz="2800">
                <a:solidFill>
                  <a:srgbClr val="3D3E3C"/>
                </a:solidFill>
                <a:latin typeface="HelveticaNeueLTPro-Cn"/>
              </a:defRPr>
            </a:lvl1pPr>
          </a:lstStyle>
          <a:p>
            <a:r>
              <a:rPr lang="de-DE" dirty="0"/>
              <a:t>Mastertitelformat bearbeiten</a:t>
            </a:r>
          </a:p>
        </p:txBody>
      </p:sp>
    </p:spTree>
    <p:extLst>
      <p:ext uri="{BB962C8B-B14F-4D97-AF65-F5344CB8AC3E}">
        <p14:creationId xmlns:p14="http://schemas.microsoft.com/office/powerpoint/2010/main" val="32877686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_Leer">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2" name="Foliennummernplatzhalter 5">
            <a:extLst>
              <a:ext uri="{FF2B5EF4-FFF2-40B4-BE49-F238E27FC236}">
                <a16:creationId xmlns:a16="http://schemas.microsoft.com/office/drawing/2014/main" id="{11464136-70A8-DC5E-4479-48F00602BB7B}"/>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4" name="Inhaltsplatzhalter 2">
            <a:extLst>
              <a:ext uri="{FF2B5EF4-FFF2-40B4-BE49-F238E27FC236}">
                <a16:creationId xmlns:a16="http://schemas.microsoft.com/office/drawing/2014/main" id="{FBB31B8A-4524-31F4-5C6A-79E6ED6E6115}"/>
              </a:ext>
            </a:extLst>
          </p:cNvPr>
          <p:cNvSpPr>
            <a:spLocks noGrp="1"/>
          </p:cNvSpPr>
          <p:nvPr>
            <p:ph idx="1"/>
          </p:nvPr>
        </p:nvSpPr>
        <p:spPr>
          <a:xfrm>
            <a:off x="610394" y="76994"/>
            <a:ext cx="7888288" cy="1020444"/>
          </a:xfrm>
        </p:spPr>
        <p:txBody>
          <a:bodyPr/>
          <a:lstStyle>
            <a:lvl1pPr marL="355600" indent="-355600">
              <a:lnSpc>
                <a:spcPct val="100000"/>
              </a:lnSpc>
              <a:spcBef>
                <a:spcPts val="0"/>
              </a:spcBef>
              <a:buFontTx/>
              <a:buBlip>
                <a:blip r:embed="rId2"/>
              </a:buBlip>
              <a:defRPr sz="2000">
                <a:latin typeface="HelveticaNeueLTPro-Cn"/>
              </a:defRPr>
            </a:lvl1pPr>
            <a:lvl2pPr marL="719138" indent="-363538">
              <a:lnSpc>
                <a:spcPct val="100000"/>
              </a:lnSpc>
              <a:spcBef>
                <a:spcPts val="0"/>
              </a:spcBef>
              <a:buFontTx/>
              <a:buBlip>
                <a:blip r:embed="rId2"/>
              </a:buBlip>
              <a:defRPr sz="2000">
                <a:latin typeface="HelveticaNeueLTPro-Cn"/>
              </a:defRPr>
            </a:lvl2pPr>
            <a:lvl3pPr marL="1074738" indent="-355600">
              <a:lnSpc>
                <a:spcPct val="100000"/>
              </a:lnSpc>
              <a:spcBef>
                <a:spcPts val="0"/>
              </a:spcBef>
              <a:buFontTx/>
              <a:buBlip>
                <a:blip r:embed="rId2"/>
              </a:buBlip>
              <a:tabLst/>
              <a:defRPr sz="1800">
                <a:latin typeface="HelveticaNeueLTPro-Cn"/>
              </a:defRPr>
            </a:lvl3pPr>
            <a:lvl4pPr marL="1657350" indent="-285750">
              <a:buFontTx/>
              <a:buBlip>
                <a:blip r:embed="rId2"/>
              </a:buBlip>
              <a:defRPr>
                <a:latin typeface="HelveticaNeueLTPro-Cn"/>
              </a:defRPr>
            </a:lvl4pPr>
            <a:lvl5pPr marL="2057400" indent="-228600">
              <a:buFontTx/>
              <a:buBlip>
                <a:blip r:embed="rId2"/>
              </a:buBlip>
              <a:defRPr>
                <a:latin typeface="HelveticaNeueLTPro-Cn"/>
              </a:defRPr>
            </a:lvl5pPr>
          </a:lstStyle>
          <a:p>
            <a:pPr lvl="0"/>
            <a:r>
              <a:rPr lang="de-DE" dirty="0"/>
              <a:t>Mastertextformat bearbeiten</a:t>
            </a:r>
          </a:p>
          <a:p>
            <a:pPr lvl="1"/>
            <a:r>
              <a:rPr lang="de-DE" dirty="0"/>
              <a:t>Zweite Ebene</a:t>
            </a:r>
          </a:p>
          <a:p>
            <a:pPr lvl="2"/>
            <a:r>
              <a:rPr lang="de-DE" dirty="0"/>
              <a:t>Dritte Ebene</a:t>
            </a:r>
          </a:p>
        </p:txBody>
      </p:sp>
    </p:spTree>
    <p:extLst>
      <p:ext uri="{BB962C8B-B14F-4D97-AF65-F5344CB8AC3E}">
        <p14:creationId xmlns:p14="http://schemas.microsoft.com/office/powerpoint/2010/main" val="2916673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Kapitel">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2F037FBB-35A0-7B9E-3538-BEB6CFF7881C}"/>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A947118B-B4BB-C1F2-A656-E1A0AFF2E3B4}"/>
              </a:ext>
            </a:extLst>
          </p:cNvPr>
          <p:cNvSpPr/>
          <p:nvPr userDrawn="1"/>
        </p:nvSpPr>
        <p:spPr>
          <a:xfrm>
            <a:off x="0" y="2177590"/>
            <a:ext cx="9144000" cy="825727"/>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1" name="Rechteck 10">
            <a:extLst>
              <a:ext uri="{FF2B5EF4-FFF2-40B4-BE49-F238E27FC236}">
                <a16:creationId xmlns:a16="http://schemas.microsoft.com/office/drawing/2014/main" id="{6B6B7BE2-7DEB-56A3-9A1B-B5F4481E3DE2}"/>
              </a:ext>
            </a:extLst>
          </p:cNvPr>
          <p:cNvSpPr/>
          <p:nvPr userDrawn="1"/>
        </p:nvSpPr>
        <p:spPr>
          <a:xfrm rot="16200000">
            <a:off x="-2856814" y="2858981"/>
            <a:ext cx="6859590" cy="1141626"/>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2" name="Textfeld 11">
            <a:extLst>
              <a:ext uri="{FF2B5EF4-FFF2-40B4-BE49-F238E27FC236}">
                <a16:creationId xmlns:a16="http://schemas.microsoft.com/office/drawing/2014/main" id="{DC25BEAB-8AB9-F173-DBC5-2033392FD976}"/>
              </a:ext>
            </a:extLst>
          </p:cNvPr>
          <p:cNvSpPr txBox="1"/>
          <p:nvPr userDrawn="1"/>
        </p:nvSpPr>
        <p:spPr>
          <a:xfrm rot="16200000">
            <a:off x="-3028333" y="2351090"/>
            <a:ext cx="7258105" cy="2062103"/>
          </a:xfrm>
          <a:prstGeom prst="rect">
            <a:avLst/>
          </a:prstGeom>
          <a:noFill/>
          <a:ln>
            <a:noFill/>
          </a:ln>
        </p:spPr>
        <p:txBody>
          <a:bodyPr wrap="square">
            <a:spAutoFit/>
          </a:bodyPr>
          <a:lstStyle/>
          <a:p>
            <a:r>
              <a:rPr lang="de-DE" sz="12800" b="1" i="0" u="none" strike="noStrike" baseline="0" dirty="0">
                <a:solidFill>
                  <a:srgbClr val="FFFFFF">
                    <a:alpha val="45000"/>
                  </a:srgbClr>
                </a:solidFill>
                <a:latin typeface="HelveticaNeueLTPro-Cn"/>
              </a:rPr>
              <a:t>WAHLEN</a:t>
            </a:r>
            <a:endParaRPr lang="de-DE" sz="12800" b="1" dirty="0">
              <a:solidFill>
                <a:srgbClr val="FFFFFF">
                  <a:alpha val="45000"/>
                </a:srgbClr>
              </a:solidFill>
            </a:endParaRPr>
          </a:p>
        </p:txBody>
      </p:sp>
      <p:sp>
        <p:nvSpPr>
          <p:cNvPr id="5" name="Inhaltsplatzhalter 2">
            <a:extLst>
              <a:ext uri="{FF2B5EF4-FFF2-40B4-BE49-F238E27FC236}">
                <a16:creationId xmlns:a16="http://schemas.microsoft.com/office/drawing/2014/main" id="{F8503976-331D-F922-3EA3-953933D358D4}"/>
              </a:ext>
            </a:extLst>
          </p:cNvPr>
          <p:cNvSpPr>
            <a:spLocks noGrp="1"/>
          </p:cNvSpPr>
          <p:nvPr>
            <p:ph idx="11" hasCustomPrompt="1"/>
          </p:nvPr>
        </p:nvSpPr>
        <p:spPr>
          <a:xfrm>
            <a:off x="1219993" y="3597509"/>
            <a:ext cx="7475214" cy="2575485"/>
          </a:xfrm>
        </p:spPr>
        <p:txBody>
          <a:bodyPr>
            <a:normAutofit/>
          </a:bodyPr>
          <a:lstStyle>
            <a:lvl1pPr marL="0" indent="0" algn="r">
              <a:buNone/>
              <a:defRPr sz="24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MASTERTEXTFORMAT BEARBEITEN</a:t>
            </a:r>
          </a:p>
        </p:txBody>
      </p:sp>
      <p:sp>
        <p:nvSpPr>
          <p:cNvPr id="2" name="Inhaltsplatzhalter 2">
            <a:extLst>
              <a:ext uri="{FF2B5EF4-FFF2-40B4-BE49-F238E27FC236}">
                <a16:creationId xmlns:a16="http://schemas.microsoft.com/office/drawing/2014/main" id="{76FCF252-4EDB-0CBD-FF20-33207FBFD685}"/>
              </a:ext>
            </a:extLst>
          </p:cNvPr>
          <p:cNvSpPr>
            <a:spLocks noGrp="1"/>
          </p:cNvSpPr>
          <p:nvPr>
            <p:ph idx="10" hasCustomPrompt="1"/>
          </p:nvPr>
        </p:nvSpPr>
        <p:spPr>
          <a:xfrm>
            <a:off x="1219994" y="2277864"/>
            <a:ext cx="7475214" cy="923330"/>
          </a:xfrm>
        </p:spPr>
        <p:txBody>
          <a:bodyPr>
            <a:noAutofit/>
          </a:bodyPr>
          <a:lstStyle>
            <a:lvl1pPr marL="0" indent="0" algn="r">
              <a:buNone/>
              <a:defRPr sz="6600" b="0">
                <a:solidFill>
                  <a:schemeClr val="bg1"/>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MASEXT</a:t>
            </a:r>
          </a:p>
        </p:txBody>
      </p:sp>
    </p:spTree>
    <p:extLst>
      <p:ext uri="{BB962C8B-B14F-4D97-AF65-F5344CB8AC3E}">
        <p14:creationId xmlns:p14="http://schemas.microsoft.com/office/powerpoint/2010/main" val="24107505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_Leer_BWV">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EC8EB5BE-9FED-8450-1615-0104C540FF82}"/>
              </a:ext>
            </a:extLst>
          </p:cNvPr>
          <p:cNvSpPr/>
          <p:nvPr userDrawn="1"/>
        </p:nvSpPr>
        <p:spPr>
          <a:xfrm rot="16200000">
            <a:off x="-3406538" y="3407332"/>
            <a:ext cx="6858796" cy="45719"/>
          </a:xfrm>
          <a:prstGeom prst="rect">
            <a:avLst/>
          </a:prstGeom>
          <a:solidFill>
            <a:srgbClr val="F49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3" name="Foliennummernplatzhalter 5">
            <a:extLst>
              <a:ext uri="{FF2B5EF4-FFF2-40B4-BE49-F238E27FC236}">
                <a16:creationId xmlns:a16="http://schemas.microsoft.com/office/drawing/2014/main" id="{8A650024-FEFC-AE00-7ECF-ED3E8ABC208F}"/>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6" name="Inhaltsplatzhalter 2">
            <a:extLst>
              <a:ext uri="{FF2B5EF4-FFF2-40B4-BE49-F238E27FC236}">
                <a16:creationId xmlns:a16="http://schemas.microsoft.com/office/drawing/2014/main" id="{3B00A867-47A9-67D6-97B2-B7EC571C6209}"/>
              </a:ext>
            </a:extLst>
          </p:cNvPr>
          <p:cNvSpPr>
            <a:spLocks noGrp="1"/>
          </p:cNvSpPr>
          <p:nvPr>
            <p:ph idx="13"/>
          </p:nvPr>
        </p:nvSpPr>
        <p:spPr>
          <a:xfrm>
            <a:off x="610394" y="76994"/>
            <a:ext cx="7888288" cy="1020444"/>
          </a:xfrm>
        </p:spPr>
        <p:txBody>
          <a:bodyPr/>
          <a:lstStyle>
            <a:lvl1pPr marL="355600" indent="-355600">
              <a:lnSpc>
                <a:spcPct val="100000"/>
              </a:lnSpc>
              <a:spcBef>
                <a:spcPts val="0"/>
              </a:spcBef>
              <a:buFontTx/>
              <a:buBlip>
                <a:blip r:embed="rId2"/>
              </a:buBlip>
              <a:defRPr sz="2000">
                <a:latin typeface="HelveticaNeueLTPro-Cn"/>
              </a:defRPr>
            </a:lvl1pPr>
            <a:lvl2pPr marL="719138" indent="-363538">
              <a:lnSpc>
                <a:spcPct val="100000"/>
              </a:lnSpc>
              <a:spcBef>
                <a:spcPts val="0"/>
              </a:spcBef>
              <a:buFontTx/>
              <a:buBlip>
                <a:blip r:embed="rId2"/>
              </a:buBlip>
              <a:defRPr sz="2000">
                <a:latin typeface="HelveticaNeueLTPro-Cn"/>
              </a:defRPr>
            </a:lvl2pPr>
            <a:lvl3pPr marL="1074738" indent="-355600">
              <a:lnSpc>
                <a:spcPct val="100000"/>
              </a:lnSpc>
              <a:spcBef>
                <a:spcPts val="0"/>
              </a:spcBef>
              <a:buFontTx/>
              <a:buBlip>
                <a:blip r:embed="rId2"/>
              </a:buBlip>
              <a:tabLst/>
              <a:defRPr sz="1800">
                <a:latin typeface="HelveticaNeueLTPro-Cn"/>
              </a:defRPr>
            </a:lvl3pPr>
            <a:lvl4pPr marL="1657350" indent="-285750">
              <a:buFontTx/>
              <a:buBlip>
                <a:blip r:embed="rId2"/>
              </a:buBlip>
              <a:defRPr>
                <a:latin typeface="HelveticaNeueLTPro-Cn"/>
              </a:defRPr>
            </a:lvl4pPr>
            <a:lvl5pPr marL="2057400" indent="-228600">
              <a:buFontTx/>
              <a:buBlip>
                <a:blip r:embed="rId2"/>
              </a:buBlip>
              <a:defRPr>
                <a:latin typeface="HelveticaNeueLTPro-Cn"/>
              </a:defRPr>
            </a:lvl5pPr>
          </a:lstStyle>
          <a:p>
            <a:pPr lvl="0"/>
            <a:r>
              <a:rPr lang="de-DE" dirty="0"/>
              <a:t>Mastertextformat bearbeiten</a:t>
            </a:r>
          </a:p>
          <a:p>
            <a:pPr lvl="1"/>
            <a:r>
              <a:rPr lang="de-DE" dirty="0"/>
              <a:t>Zweite Ebene</a:t>
            </a:r>
          </a:p>
          <a:p>
            <a:pPr lvl="2"/>
            <a:r>
              <a:rPr lang="de-DE" dirty="0"/>
              <a:t>Dritte Ebene</a:t>
            </a:r>
          </a:p>
        </p:txBody>
      </p:sp>
    </p:spTree>
    <p:extLst>
      <p:ext uri="{BB962C8B-B14F-4D97-AF65-F5344CB8AC3E}">
        <p14:creationId xmlns:p14="http://schemas.microsoft.com/office/powerpoint/2010/main" val="42254209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Leer_WV">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EC8EB5BE-9FED-8450-1615-0104C540FF82}"/>
              </a:ext>
            </a:extLst>
          </p:cNvPr>
          <p:cNvSpPr/>
          <p:nvPr userDrawn="1"/>
        </p:nvSpPr>
        <p:spPr>
          <a:xfrm rot="16200000">
            <a:off x="-3406538" y="3407332"/>
            <a:ext cx="6858796" cy="45719"/>
          </a:xfrm>
          <a:prstGeom prst="rect">
            <a:avLst/>
          </a:prstGeom>
          <a:solidFill>
            <a:srgbClr val="14A13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3" name="Foliennummernplatzhalter 5">
            <a:extLst>
              <a:ext uri="{FF2B5EF4-FFF2-40B4-BE49-F238E27FC236}">
                <a16:creationId xmlns:a16="http://schemas.microsoft.com/office/drawing/2014/main" id="{4AD7A894-65BF-1540-95ED-6851B92CA5FF}"/>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6" name="Inhaltsplatzhalter 2">
            <a:extLst>
              <a:ext uri="{FF2B5EF4-FFF2-40B4-BE49-F238E27FC236}">
                <a16:creationId xmlns:a16="http://schemas.microsoft.com/office/drawing/2014/main" id="{790EBB98-DB45-6929-0A59-449865B23416}"/>
              </a:ext>
            </a:extLst>
          </p:cNvPr>
          <p:cNvSpPr>
            <a:spLocks noGrp="1"/>
          </p:cNvSpPr>
          <p:nvPr>
            <p:ph idx="1"/>
          </p:nvPr>
        </p:nvSpPr>
        <p:spPr>
          <a:xfrm>
            <a:off x="610394" y="76994"/>
            <a:ext cx="7888288" cy="1020444"/>
          </a:xfrm>
        </p:spPr>
        <p:txBody>
          <a:bodyPr/>
          <a:lstStyle>
            <a:lvl1pPr marL="355600" indent="-355600">
              <a:lnSpc>
                <a:spcPct val="100000"/>
              </a:lnSpc>
              <a:spcBef>
                <a:spcPts val="0"/>
              </a:spcBef>
              <a:buFontTx/>
              <a:buBlip>
                <a:blip r:embed="rId2"/>
              </a:buBlip>
              <a:defRPr sz="2000">
                <a:latin typeface="HelveticaNeueLTPro-Cn"/>
              </a:defRPr>
            </a:lvl1pPr>
            <a:lvl2pPr marL="719138" indent="-363538">
              <a:lnSpc>
                <a:spcPct val="100000"/>
              </a:lnSpc>
              <a:spcBef>
                <a:spcPts val="0"/>
              </a:spcBef>
              <a:buFontTx/>
              <a:buBlip>
                <a:blip r:embed="rId2"/>
              </a:buBlip>
              <a:defRPr sz="2000">
                <a:latin typeface="HelveticaNeueLTPro-Cn"/>
              </a:defRPr>
            </a:lvl2pPr>
            <a:lvl3pPr marL="1074738" indent="-355600">
              <a:lnSpc>
                <a:spcPct val="100000"/>
              </a:lnSpc>
              <a:spcBef>
                <a:spcPts val="0"/>
              </a:spcBef>
              <a:buFontTx/>
              <a:buBlip>
                <a:blip r:embed="rId2"/>
              </a:buBlip>
              <a:tabLst/>
              <a:defRPr sz="1800">
                <a:latin typeface="HelveticaNeueLTPro-Cn"/>
              </a:defRPr>
            </a:lvl3pPr>
            <a:lvl4pPr marL="1657350" indent="-285750">
              <a:buFontTx/>
              <a:buBlip>
                <a:blip r:embed="rId2"/>
              </a:buBlip>
              <a:defRPr>
                <a:latin typeface="HelveticaNeueLTPro-Cn"/>
              </a:defRPr>
            </a:lvl4pPr>
            <a:lvl5pPr marL="2057400" indent="-228600">
              <a:buFontTx/>
              <a:buBlip>
                <a:blip r:embed="rId2"/>
              </a:buBlip>
              <a:defRPr>
                <a:latin typeface="HelveticaNeueLTPro-Cn"/>
              </a:defRPr>
            </a:lvl5pPr>
          </a:lstStyle>
          <a:p>
            <a:pPr lvl="0"/>
            <a:r>
              <a:rPr lang="de-DE" dirty="0"/>
              <a:t>Mastertextformat bearbeiten</a:t>
            </a:r>
          </a:p>
          <a:p>
            <a:pPr lvl="1"/>
            <a:r>
              <a:rPr lang="de-DE" dirty="0"/>
              <a:t>Zweite Ebene</a:t>
            </a:r>
          </a:p>
          <a:p>
            <a:pPr lvl="2"/>
            <a:r>
              <a:rPr lang="de-DE" dirty="0"/>
              <a:t>Dritte Ebene</a:t>
            </a:r>
          </a:p>
        </p:txBody>
      </p:sp>
    </p:spTree>
    <p:extLst>
      <p:ext uri="{BB962C8B-B14F-4D97-AF65-F5344CB8AC3E}">
        <p14:creationId xmlns:p14="http://schemas.microsoft.com/office/powerpoint/2010/main" val="36977983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ELEN DANK">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2F037FBB-35A0-7B9E-3538-BEB6CFF7881C}"/>
              </a:ext>
            </a:extLst>
          </p:cNvPr>
          <p:cNvPicPr>
            <a:picLocks noChangeAspect="1"/>
          </p:cNvPicPr>
          <p:nvPr userDrawn="1"/>
        </p:nvPicPr>
        <p:blipFill>
          <a:blip r:embed="rId2"/>
          <a:stretch>
            <a:fillRect/>
          </a:stretch>
        </p:blipFill>
        <p:spPr>
          <a:xfrm>
            <a:off x="2763659" y="5526267"/>
            <a:ext cx="3637935" cy="1174875"/>
          </a:xfrm>
          <a:prstGeom prst="rect">
            <a:avLst/>
          </a:prstGeom>
        </p:spPr>
      </p:pic>
      <p:sp>
        <p:nvSpPr>
          <p:cNvPr id="8" name="Rechteck 7">
            <a:extLst>
              <a:ext uri="{FF2B5EF4-FFF2-40B4-BE49-F238E27FC236}">
                <a16:creationId xmlns:a16="http://schemas.microsoft.com/office/drawing/2014/main" id="{A947118B-B4BB-C1F2-A656-E1A0AFF2E3B4}"/>
              </a:ext>
            </a:extLst>
          </p:cNvPr>
          <p:cNvSpPr/>
          <p:nvPr userDrawn="1"/>
        </p:nvSpPr>
        <p:spPr>
          <a:xfrm>
            <a:off x="0" y="2177590"/>
            <a:ext cx="9144000" cy="825727"/>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1" name="Rechteck 10">
            <a:extLst>
              <a:ext uri="{FF2B5EF4-FFF2-40B4-BE49-F238E27FC236}">
                <a16:creationId xmlns:a16="http://schemas.microsoft.com/office/drawing/2014/main" id="{6B6B7BE2-7DEB-56A3-9A1B-B5F4481E3DE2}"/>
              </a:ext>
            </a:extLst>
          </p:cNvPr>
          <p:cNvSpPr/>
          <p:nvPr userDrawn="1"/>
        </p:nvSpPr>
        <p:spPr>
          <a:xfrm rot="16200000">
            <a:off x="-2856814" y="2858981"/>
            <a:ext cx="6859590" cy="1141626"/>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2" name="Textfeld 11">
            <a:extLst>
              <a:ext uri="{FF2B5EF4-FFF2-40B4-BE49-F238E27FC236}">
                <a16:creationId xmlns:a16="http://schemas.microsoft.com/office/drawing/2014/main" id="{DC25BEAB-8AB9-F173-DBC5-2033392FD976}"/>
              </a:ext>
            </a:extLst>
          </p:cNvPr>
          <p:cNvSpPr txBox="1"/>
          <p:nvPr userDrawn="1"/>
        </p:nvSpPr>
        <p:spPr>
          <a:xfrm rot="16200000">
            <a:off x="-3028333" y="2351090"/>
            <a:ext cx="7258105" cy="2062103"/>
          </a:xfrm>
          <a:prstGeom prst="rect">
            <a:avLst/>
          </a:prstGeom>
          <a:noFill/>
          <a:ln>
            <a:noFill/>
          </a:ln>
        </p:spPr>
        <p:txBody>
          <a:bodyPr wrap="square">
            <a:spAutoFit/>
          </a:bodyPr>
          <a:lstStyle/>
          <a:p>
            <a:r>
              <a:rPr lang="de-DE" sz="12800" b="1" i="0" u="none" strike="noStrike" baseline="0" dirty="0">
                <a:solidFill>
                  <a:srgbClr val="FFFFFF">
                    <a:alpha val="45000"/>
                  </a:srgbClr>
                </a:solidFill>
                <a:latin typeface="HelveticaNeueLTPro-Cn"/>
              </a:rPr>
              <a:t>WAHLEN</a:t>
            </a:r>
            <a:endParaRPr lang="de-DE" sz="12800" b="1" dirty="0">
              <a:solidFill>
                <a:srgbClr val="FFFFFF">
                  <a:alpha val="45000"/>
                </a:srgbClr>
              </a:solidFill>
            </a:endParaRPr>
          </a:p>
        </p:txBody>
      </p:sp>
      <p:sp>
        <p:nvSpPr>
          <p:cNvPr id="4" name="Inhaltsplatzhalter 2">
            <a:extLst>
              <a:ext uri="{FF2B5EF4-FFF2-40B4-BE49-F238E27FC236}">
                <a16:creationId xmlns:a16="http://schemas.microsoft.com/office/drawing/2014/main" id="{A31FB0C0-60C1-BE96-299E-34D40E6CB3A0}"/>
              </a:ext>
            </a:extLst>
          </p:cNvPr>
          <p:cNvSpPr>
            <a:spLocks noGrp="1"/>
          </p:cNvSpPr>
          <p:nvPr>
            <p:ph idx="10" hasCustomPrompt="1"/>
          </p:nvPr>
        </p:nvSpPr>
        <p:spPr>
          <a:xfrm>
            <a:off x="1219994" y="2277864"/>
            <a:ext cx="7475214" cy="923330"/>
          </a:xfrm>
        </p:spPr>
        <p:txBody>
          <a:bodyPr>
            <a:noAutofit/>
          </a:bodyPr>
          <a:lstStyle>
            <a:lvl1pPr marL="0" indent="0" algn="r">
              <a:buNone/>
              <a:defRPr sz="6600" b="0">
                <a:solidFill>
                  <a:schemeClr val="bg1"/>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MASEXT</a:t>
            </a:r>
          </a:p>
        </p:txBody>
      </p:sp>
      <p:sp>
        <p:nvSpPr>
          <p:cNvPr id="2" name="Inhaltsplatzhalter 2">
            <a:extLst>
              <a:ext uri="{FF2B5EF4-FFF2-40B4-BE49-F238E27FC236}">
                <a16:creationId xmlns:a16="http://schemas.microsoft.com/office/drawing/2014/main" id="{44330CAE-1CD1-FBC3-0341-223A2E9A9D52}"/>
              </a:ext>
            </a:extLst>
          </p:cNvPr>
          <p:cNvSpPr>
            <a:spLocks noGrp="1"/>
          </p:cNvSpPr>
          <p:nvPr>
            <p:ph idx="11" hasCustomPrompt="1"/>
          </p:nvPr>
        </p:nvSpPr>
        <p:spPr>
          <a:xfrm>
            <a:off x="1219993" y="3597509"/>
            <a:ext cx="7475214" cy="1730881"/>
          </a:xfrm>
        </p:spPr>
        <p:txBody>
          <a:bodyPr>
            <a:normAutofit/>
          </a:bodyPr>
          <a:lstStyle>
            <a:lvl1pPr marL="0" indent="0" algn="ctr">
              <a:buNone/>
              <a:defRPr sz="20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MASTERTEXTFORMAT BEARBEITEN</a:t>
            </a:r>
          </a:p>
        </p:txBody>
      </p:sp>
    </p:spTree>
    <p:extLst>
      <p:ext uri="{BB962C8B-B14F-4D97-AF65-F5344CB8AC3E}">
        <p14:creationId xmlns:p14="http://schemas.microsoft.com/office/powerpoint/2010/main" val="540908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Kapitel">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6B6B7BE2-7DEB-56A3-9A1B-B5F4481E3DE2}"/>
              </a:ext>
            </a:extLst>
          </p:cNvPr>
          <p:cNvSpPr/>
          <p:nvPr userDrawn="1"/>
        </p:nvSpPr>
        <p:spPr>
          <a:xfrm rot="16200000">
            <a:off x="-2856814" y="2858981"/>
            <a:ext cx="6859590" cy="1141626"/>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2" name="Textfeld 11">
            <a:extLst>
              <a:ext uri="{FF2B5EF4-FFF2-40B4-BE49-F238E27FC236}">
                <a16:creationId xmlns:a16="http://schemas.microsoft.com/office/drawing/2014/main" id="{DC25BEAB-8AB9-F173-DBC5-2033392FD976}"/>
              </a:ext>
            </a:extLst>
          </p:cNvPr>
          <p:cNvSpPr txBox="1"/>
          <p:nvPr userDrawn="1"/>
        </p:nvSpPr>
        <p:spPr>
          <a:xfrm rot="16200000">
            <a:off x="-3028333" y="2427290"/>
            <a:ext cx="7258105" cy="2062103"/>
          </a:xfrm>
          <a:prstGeom prst="rect">
            <a:avLst/>
          </a:prstGeom>
          <a:noFill/>
          <a:ln>
            <a:noFill/>
          </a:ln>
        </p:spPr>
        <p:txBody>
          <a:bodyPr wrap="square">
            <a:spAutoFit/>
          </a:bodyPr>
          <a:lstStyle/>
          <a:p>
            <a:r>
              <a:rPr lang="de-DE" sz="12900" b="1" i="0" u="none" strike="noStrike" baseline="0" dirty="0">
                <a:solidFill>
                  <a:srgbClr val="FFFFFF">
                    <a:alpha val="45000"/>
                  </a:srgbClr>
                </a:solidFill>
                <a:latin typeface="HelveticaNeueLTPro-Cn"/>
              </a:rPr>
              <a:t>MUSTER</a:t>
            </a:r>
            <a:endParaRPr lang="de-DE" sz="12900" b="1" dirty="0">
              <a:solidFill>
                <a:srgbClr val="FFFFFF">
                  <a:alpha val="45000"/>
                </a:srgbClr>
              </a:solidFill>
            </a:endParaRPr>
          </a:p>
        </p:txBody>
      </p:sp>
      <p:sp>
        <p:nvSpPr>
          <p:cNvPr id="4" name="Titel 1">
            <a:extLst>
              <a:ext uri="{FF2B5EF4-FFF2-40B4-BE49-F238E27FC236}">
                <a16:creationId xmlns:a16="http://schemas.microsoft.com/office/drawing/2014/main" id="{E3815339-02A6-0C1F-4C53-053039B26546}"/>
              </a:ext>
            </a:extLst>
          </p:cNvPr>
          <p:cNvSpPr>
            <a:spLocks noGrp="1"/>
          </p:cNvSpPr>
          <p:nvPr>
            <p:ph type="title"/>
          </p:nvPr>
        </p:nvSpPr>
        <p:spPr>
          <a:xfrm>
            <a:off x="1219994" y="76995"/>
            <a:ext cx="6248400" cy="563244"/>
          </a:xfrm>
        </p:spPr>
        <p:txBody>
          <a:bodyPr>
            <a:noAutofit/>
          </a:bodyPr>
          <a:lstStyle>
            <a:lvl1pPr>
              <a:defRPr sz="2800">
                <a:solidFill>
                  <a:srgbClr val="3D3E3C"/>
                </a:solidFill>
                <a:latin typeface="HelveticaNeueLTPro-Cn"/>
              </a:defRPr>
            </a:lvl1pPr>
          </a:lstStyle>
          <a:p>
            <a:r>
              <a:rPr lang="de-DE" dirty="0"/>
              <a:t>Mastertitelformat bearbeiten</a:t>
            </a:r>
          </a:p>
        </p:txBody>
      </p:sp>
      <p:sp>
        <p:nvSpPr>
          <p:cNvPr id="2" name="Inhaltsplatzhalter 2">
            <a:extLst>
              <a:ext uri="{FF2B5EF4-FFF2-40B4-BE49-F238E27FC236}">
                <a16:creationId xmlns:a16="http://schemas.microsoft.com/office/drawing/2014/main" id="{F3F2E1C3-01BE-F07F-455A-36095BACD8DB}"/>
              </a:ext>
            </a:extLst>
          </p:cNvPr>
          <p:cNvSpPr>
            <a:spLocks noGrp="1"/>
          </p:cNvSpPr>
          <p:nvPr>
            <p:ph idx="1"/>
          </p:nvPr>
        </p:nvSpPr>
        <p:spPr>
          <a:xfrm>
            <a:off x="1219994" y="778669"/>
            <a:ext cx="7315200" cy="1279525"/>
          </a:xfrm>
        </p:spPr>
        <p:txBody>
          <a:bodyPr/>
          <a:lstStyle>
            <a:lvl1pPr marL="355600" indent="-355600">
              <a:lnSpc>
                <a:spcPct val="100000"/>
              </a:lnSpc>
              <a:spcBef>
                <a:spcPts val="0"/>
              </a:spcBef>
              <a:buFontTx/>
              <a:buBlip>
                <a:blip r:embed="rId2"/>
              </a:buBlip>
              <a:defRPr sz="2000">
                <a:latin typeface="HelveticaNeueLTPro-Cn"/>
              </a:defRPr>
            </a:lvl1pPr>
            <a:lvl2pPr marL="719138" indent="-363538">
              <a:lnSpc>
                <a:spcPct val="100000"/>
              </a:lnSpc>
              <a:spcBef>
                <a:spcPts val="0"/>
              </a:spcBef>
              <a:buFontTx/>
              <a:buBlip>
                <a:blip r:embed="rId2"/>
              </a:buBlip>
              <a:defRPr sz="2000">
                <a:latin typeface="HelveticaNeueLTPro-Cn"/>
              </a:defRPr>
            </a:lvl2pPr>
            <a:lvl3pPr marL="1074738" indent="-355600">
              <a:lnSpc>
                <a:spcPct val="100000"/>
              </a:lnSpc>
              <a:spcBef>
                <a:spcPts val="0"/>
              </a:spcBef>
              <a:buFontTx/>
              <a:buBlip>
                <a:blip r:embed="rId2"/>
              </a:buBlip>
              <a:tabLst/>
              <a:defRPr sz="1800">
                <a:latin typeface="HelveticaNeueLTPro-Cn"/>
              </a:defRPr>
            </a:lvl3pPr>
            <a:lvl4pPr marL="1657350" indent="-285750">
              <a:buFontTx/>
              <a:buBlip>
                <a:blip r:embed="rId2"/>
              </a:buBlip>
              <a:defRPr>
                <a:latin typeface="HelveticaNeueLTPro-Cn"/>
              </a:defRPr>
            </a:lvl4pPr>
            <a:lvl5pPr marL="2057400" indent="-228600">
              <a:buFontTx/>
              <a:buBlip>
                <a:blip r:embed="rId2"/>
              </a:buBlip>
              <a:defRPr>
                <a:latin typeface="HelveticaNeueLTPro-Cn"/>
              </a:defRPr>
            </a:lvl5pPr>
          </a:lstStyle>
          <a:p>
            <a:pPr lvl="0"/>
            <a:r>
              <a:rPr lang="de-DE" dirty="0"/>
              <a:t>Mastertextformat bearbeiten</a:t>
            </a:r>
          </a:p>
          <a:p>
            <a:pPr lvl="1"/>
            <a:r>
              <a:rPr lang="de-DE" dirty="0"/>
              <a:t>Zweite Ebene</a:t>
            </a:r>
          </a:p>
          <a:p>
            <a:pPr lvl="2"/>
            <a:r>
              <a:rPr lang="de-DE" dirty="0"/>
              <a:t>Dritte Ebene</a:t>
            </a:r>
          </a:p>
        </p:txBody>
      </p:sp>
    </p:spTree>
    <p:extLst>
      <p:ext uri="{BB962C8B-B14F-4D97-AF65-F5344CB8AC3E}">
        <p14:creationId xmlns:p14="http://schemas.microsoft.com/office/powerpoint/2010/main" val="3254967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Inhalt">
    <p:spTree>
      <p:nvGrpSpPr>
        <p:cNvPr id="1" name=""/>
        <p:cNvGrpSpPr/>
        <p:nvPr/>
      </p:nvGrpSpPr>
      <p:grpSpPr>
        <a:xfrm>
          <a:off x="0" y="0"/>
          <a:ext cx="0" cy="0"/>
          <a:chOff x="0" y="0"/>
          <a:chExt cx="0" cy="0"/>
        </a:xfrm>
      </p:grpSpPr>
      <p:sp>
        <p:nvSpPr>
          <p:cNvPr id="6" name="Foliennummernplatzhalter 5">
            <a:extLst>
              <a:ext uri="{FF2B5EF4-FFF2-40B4-BE49-F238E27FC236}">
                <a16:creationId xmlns:a16="http://schemas.microsoft.com/office/drawing/2014/main" id="{CF6817BC-3661-7478-35EF-43EE247146BC}"/>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pic>
        <p:nvPicPr>
          <p:cNvPr id="7" name="Grafik 6">
            <a:extLst>
              <a:ext uri="{FF2B5EF4-FFF2-40B4-BE49-F238E27FC236}">
                <a16:creationId xmlns:a16="http://schemas.microsoft.com/office/drawing/2014/main" id="{C2921885-084F-73EB-9993-9AD7DB1409C9}"/>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521B6656-DB69-AFF6-0E24-38FC9F89B645}"/>
              </a:ext>
            </a:extLst>
          </p:cNvPr>
          <p:cNvSpPr/>
          <p:nvPr userDrawn="1"/>
        </p:nvSpPr>
        <p:spPr>
          <a:xfrm>
            <a:off x="1588" y="63253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14" name="Rechteck 13">
            <a:extLst>
              <a:ext uri="{FF2B5EF4-FFF2-40B4-BE49-F238E27FC236}">
                <a16:creationId xmlns:a16="http://schemas.microsoft.com/office/drawing/2014/main" id="{8909DF03-0831-148A-AD5F-642A6D66F08F}"/>
              </a:ext>
            </a:extLst>
          </p:cNvPr>
          <p:cNvSpPr/>
          <p:nvPr userDrawn="1"/>
        </p:nvSpPr>
        <p:spPr>
          <a:xfrm>
            <a:off x="794" y="6865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3" name="object 3">
            <a:extLst>
              <a:ext uri="{FF2B5EF4-FFF2-40B4-BE49-F238E27FC236}">
                <a16:creationId xmlns:a16="http://schemas.microsoft.com/office/drawing/2014/main" id="{BBFA5615-7973-A5B5-34AC-1938C3F92639}"/>
              </a:ext>
            </a:extLst>
          </p:cNvPr>
          <p:cNvSpPr txBox="1">
            <a:spLocks/>
          </p:cNvSpPr>
          <p:nvPr userDrawn="1"/>
        </p:nvSpPr>
        <p:spPr>
          <a:xfrm>
            <a:off x="95250" y="0"/>
            <a:ext cx="762000" cy="677108"/>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69900" indent="-457200">
              <a:lnSpc>
                <a:spcPct val="100000"/>
              </a:lnSpc>
              <a:buFontTx/>
              <a:buBlip>
                <a:blip r:embed="rId3"/>
              </a:buBlip>
            </a:pPr>
            <a:r>
              <a:rPr lang="de-DE" dirty="0">
                <a:solidFill>
                  <a:schemeClr val="tx1">
                    <a:lumMod val="65000"/>
                    <a:lumOff val="35000"/>
                  </a:schemeClr>
                </a:solidFill>
              </a:rPr>
              <a:t> </a:t>
            </a:r>
          </a:p>
        </p:txBody>
      </p:sp>
      <p:sp>
        <p:nvSpPr>
          <p:cNvPr id="15" name="Titel 1">
            <a:extLst>
              <a:ext uri="{FF2B5EF4-FFF2-40B4-BE49-F238E27FC236}">
                <a16:creationId xmlns:a16="http://schemas.microsoft.com/office/drawing/2014/main" id="{3972A6A9-C038-DA5C-C49C-423383FF3335}"/>
              </a:ext>
            </a:extLst>
          </p:cNvPr>
          <p:cNvSpPr>
            <a:spLocks noGrp="1"/>
          </p:cNvSpPr>
          <p:nvPr>
            <p:ph type="title"/>
          </p:nvPr>
        </p:nvSpPr>
        <p:spPr>
          <a:xfrm>
            <a:off x="628650" y="76995"/>
            <a:ext cx="6839744" cy="563244"/>
          </a:xfrm>
        </p:spPr>
        <p:txBody>
          <a:bodyPr>
            <a:noAutofit/>
          </a:bodyPr>
          <a:lstStyle>
            <a:lvl1pPr marL="720725" indent="-720725">
              <a:tabLst>
                <a:tab pos="720725" algn="l"/>
              </a:tabLst>
              <a:defRPr sz="2800">
                <a:solidFill>
                  <a:srgbClr val="3D3E3C"/>
                </a:solidFill>
                <a:latin typeface="HelveticaNeueLTPro-Cn"/>
              </a:defRPr>
            </a:lvl1pPr>
          </a:lstStyle>
          <a:p>
            <a:r>
              <a:rPr lang="de-DE" dirty="0"/>
              <a:t>Mastertitelformat bearbeiten</a:t>
            </a:r>
          </a:p>
        </p:txBody>
      </p:sp>
      <p:sp>
        <p:nvSpPr>
          <p:cNvPr id="3" name="Inhaltsplatzhalter 2">
            <a:extLst>
              <a:ext uri="{FF2B5EF4-FFF2-40B4-BE49-F238E27FC236}">
                <a16:creationId xmlns:a16="http://schemas.microsoft.com/office/drawing/2014/main" id="{DE0AEFE8-20BC-5659-8648-E568D46E298A}"/>
              </a:ext>
            </a:extLst>
          </p:cNvPr>
          <p:cNvSpPr>
            <a:spLocks noGrp="1"/>
          </p:cNvSpPr>
          <p:nvPr>
            <p:ph idx="11" hasCustomPrompt="1"/>
          </p:nvPr>
        </p:nvSpPr>
        <p:spPr>
          <a:xfrm>
            <a:off x="628650" y="6552008"/>
            <a:ext cx="6992144" cy="227971"/>
          </a:xfrm>
        </p:spPr>
        <p:txBody>
          <a:bodyPr>
            <a:normAutofit/>
          </a:bodyPr>
          <a:lstStyle>
            <a:lvl1pPr marL="0" indent="0" algn="r">
              <a:buNone/>
              <a:defRPr sz="12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Wahlschulung – Stimmzettelbeispiele – Gemeinde- und Landkreiswahlen 8. März 2026</a:t>
            </a:r>
          </a:p>
        </p:txBody>
      </p:sp>
      <p:sp>
        <p:nvSpPr>
          <p:cNvPr id="2" name="Inhaltsplatzhalter 2">
            <a:extLst>
              <a:ext uri="{FF2B5EF4-FFF2-40B4-BE49-F238E27FC236}">
                <a16:creationId xmlns:a16="http://schemas.microsoft.com/office/drawing/2014/main" id="{E3DC4D88-BD12-6EE3-427D-F85DC27F9D8C}"/>
              </a:ext>
            </a:extLst>
          </p:cNvPr>
          <p:cNvSpPr>
            <a:spLocks noGrp="1"/>
          </p:cNvSpPr>
          <p:nvPr>
            <p:ph idx="1"/>
          </p:nvPr>
        </p:nvSpPr>
        <p:spPr>
          <a:xfrm>
            <a:off x="628650" y="778669"/>
            <a:ext cx="7888288" cy="5500370"/>
          </a:xfrm>
        </p:spPr>
        <p:txBody>
          <a:bodyPr/>
          <a:lstStyle>
            <a:lvl1pPr marL="355600" indent="-355600">
              <a:lnSpc>
                <a:spcPct val="100000"/>
              </a:lnSpc>
              <a:spcBef>
                <a:spcPts val="0"/>
              </a:spcBef>
              <a:buFontTx/>
              <a:buBlip>
                <a:blip r:embed="rId4"/>
              </a:buBlip>
              <a:defRPr sz="2000">
                <a:latin typeface="HelveticaNeueLTPro-Cn"/>
              </a:defRPr>
            </a:lvl1pPr>
            <a:lvl2pPr marL="719138" indent="-363538">
              <a:lnSpc>
                <a:spcPct val="100000"/>
              </a:lnSpc>
              <a:spcBef>
                <a:spcPts val="0"/>
              </a:spcBef>
              <a:buFontTx/>
              <a:buBlip>
                <a:blip r:embed="rId4"/>
              </a:buBlip>
              <a:defRPr sz="2000">
                <a:latin typeface="HelveticaNeueLTPro-Cn"/>
              </a:defRPr>
            </a:lvl2pPr>
            <a:lvl3pPr marL="1074738" indent="-355600">
              <a:lnSpc>
                <a:spcPct val="100000"/>
              </a:lnSpc>
              <a:spcBef>
                <a:spcPts val="0"/>
              </a:spcBef>
              <a:buFontTx/>
              <a:buBlip>
                <a:blip r:embed="rId4"/>
              </a:buBlip>
              <a:tabLst/>
              <a:defRPr sz="1800">
                <a:latin typeface="HelveticaNeueLTPro-Cn"/>
              </a:defRPr>
            </a:lvl3pPr>
            <a:lvl4pPr marL="1657350" indent="-285750">
              <a:buFontTx/>
              <a:buBlip>
                <a:blip r:embed="rId4"/>
              </a:buBlip>
              <a:defRPr>
                <a:latin typeface="HelveticaNeueLTPro-Cn"/>
              </a:defRPr>
            </a:lvl4pPr>
            <a:lvl5pPr marL="2057400" indent="-228600">
              <a:buFontTx/>
              <a:buBlip>
                <a:blip r:embed="rId4"/>
              </a:buBlip>
              <a:defRPr>
                <a:latin typeface="HelveticaNeueLTPro-Cn"/>
              </a:defRPr>
            </a:lvl5pPr>
          </a:lstStyle>
          <a:p>
            <a:pPr lvl="0"/>
            <a:r>
              <a:rPr lang="de-DE" dirty="0"/>
              <a:t>Mastertextformat bearbeiten</a:t>
            </a:r>
          </a:p>
          <a:p>
            <a:pPr lvl="1"/>
            <a:r>
              <a:rPr lang="de-DE" dirty="0"/>
              <a:t>Zweite Ebene</a:t>
            </a:r>
          </a:p>
          <a:p>
            <a:pPr lvl="2"/>
            <a:r>
              <a:rPr lang="de-DE" dirty="0"/>
              <a:t>Dritte Ebene</a:t>
            </a:r>
          </a:p>
        </p:txBody>
      </p:sp>
    </p:spTree>
    <p:extLst>
      <p:ext uri="{BB962C8B-B14F-4D97-AF65-F5344CB8AC3E}">
        <p14:creationId xmlns:p14="http://schemas.microsoft.com/office/powerpoint/2010/main" val="160666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Inhalt_BWV">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BB3DE67E-5C25-DB94-361A-9C416FF8E272}"/>
              </a:ext>
            </a:extLst>
          </p:cNvPr>
          <p:cNvSpPr/>
          <p:nvPr userDrawn="1"/>
        </p:nvSpPr>
        <p:spPr>
          <a:xfrm rot="16200000">
            <a:off x="-3406538" y="3407332"/>
            <a:ext cx="6858796" cy="45719"/>
          </a:xfrm>
          <a:prstGeom prst="rect">
            <a:avLst/>
          </a:prstGeom>
          <a:solidFill>
            <a:srgbClr val="F49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2" name="Titel 1">
            <a:extLst>
              <a:ext uri="{FF2B5EF4-FFF2-40B4-BE49-F238E27FC236}">
                <a16:creationId xmlns:a16="http://schemas.microsoft.com/office/drawing/2014/main" id="{F39CC704-8E9C-9994-3D2A-8A9250536262}"/>
              </a:ext>
            </a:extLst>
          </p:cNvPr>
          <p:cNvSpPr>
            <a:spLocks noGrp="1"/>
          </p:cNvSpPr>
          <p:nvPr>
            <p:ph type="title"/>
          </p:nvPr>
        </p:nvSpPr>
        <p:spPr>
          <a:xfrm>
            <a:off x="628650" y="76995"/>
            <a:ext cx="6839744" cy="563244"/>
          </a:xfrm>
        </p:spPr>
        <p:txBody>
          <a:bodyPr>
            <a:noAutofit/>
          </a:bodyPr>
          <a:lstStyle>
            <a:lvl1pPr marL="720725" indent="-720725">
              <a:tabLst>
                <a:tab pos="720725" algn="l"/>
              </a:tabLst>
              <a:defRPr sz="2800">
                <a:solidFill>
                  <a:srgbClr val="3D3E3C"/>
                </a:solidFill>
                <a:latin typeface="HelveticaNeueLTPro-Cn"/>
              </a:defRPr>
            </a:lvl1pPr>
          </a:lstStyle>
          <a:p>
            <a:r>
              <a:rPr lang="de-DE" dirty="0"/>
              <a:t>Mastertitelformat bearbeiten</a:t>
            </a:r>
          </a:p>
        </p:txBody>
      </p:sp>
      <p:pic>
        <p:nvPicPr>
          <p:cNvPr id="7" name="Grafik 6">
            <a:extLst>
              <a:ext uri="{FF2B5EF4-FFF2-40B4-BE49-F238E27FC236}">
                <a16:creationId xmlns:a16="http://schemas.microsoft.com/office/drawing/2014/main" id="{C2921885-084F-73EB-9993-9AD7DB1409C9}"/>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521B6656-DB69-AFF6-0E24-38FC9F89B645}"/>
              </a:ext>
            </a:extLst>
          </p:cNvPr>
          <p:cNvSpPr/>
          <p:nvPr userDrawn="1"/>
        </p:nvSpPr>
        <p:spPr>
          <a:xfrm>
            <a:off x="1588" y="63253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14" name="Rechteck 13">
            <a:extLst>
              <a:ext uri="{FF2B5EF4-FFF2-40B4-BE49-F238E27FC236}">
                <a16:creationId xmlns:a16="http://schemas.microsoft.com/office/drawing/2014/main" id="{8909DF03-0831-148A-AD5F-642A6D66F08F}"/>
              </a:ext>
            </a:extLst>
          </p:cNvPr>
          <p:cNvSpPr/>
          <p:nvPr userDrawn="1"/>
        </p:nvSpPr>
        <p:spPr>
          <a:xfrm>
            <a:off x="794" y="6865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2" name="object 3">
            <a:extLst>
              <a:ext uri="{FF2B5EF4-FFF2-40B4-BE49-F238E27FC236}">
                <a16:creationId xmlns:a16="http://schemas.microsoft.com/office/drawing/2014/main" id="{7C22F0F9-1F68-B4D5-6E8C-FEA1B88465EE}"/>
              </a:ext>
            </a:extLst>
          </p:cNvPr>
          <p:cNvSpPr txBox="1">
            <a:spLocks/>
          </p:cNvSpPr>
          <p:nvPr userDrawn="1"/>
        </p:nvSpPr>
        <p:spPr>
          <a:xfrm>
            <a:off x="95250" y="0"/>
            <a:ext cx="762000" cy="677108"/>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69900" indent="-457200">
              <a:lnSpc>
                <a:spcPct val="100000"/>
              </a:lnSpc>
              <a:buFontTx/>
              <a:buBlip>
                <a:blip r:embed="rId3"/>
              </a:buBlip>
            </a:pPr>
            <a:r>
              <a:rPr lang="de-DE" dirty="0">
                <a:solidFill>
                  <a:schemeClr val="tx1">
                    <a:lumMod val="65000"/>
                    <a:lumOff val="35000"/>
                  </a:schemeClr>
                </a:solidFill>
              </a:rPr>
              <a:t> </a:t>
            </a:r>
          </a:p>
        </p:txBody>
      </p:sp>
      <p:sp>
        <p:nvSpPr>
          <p:cNvPr id="15" name="Inhaltsplatzhalter 2">
            <a:extLst>
              <a:ext uri="{FF2B5EF4-FFF2-40B4-BE49-F238E27FC236}">
                <a16:creationId xmlns:a16="http://schemas.microsoft.com/office/drawing/2014/main" id="{4E4E5E0B-20EF-A9F5-8919-5917D5EE9192}"/>
              </a:ext>
            </a:extLst>
          </p:cNvPr>
          <p:cNvSpPr>
            <a:spLocks noGrp="1"/>
          </p:cNvSpPr>
          <p:nvPr>
            <p:ph idx="1"/>
          </p:nvPr>
        </p:nvSpPr>
        <p:spPr>
          <a:xfrm>
            <a:off x="628650" y="778669"/>
            <a:ext cx="7888288" cy="5500370"/>
          </a:xfrm>
        </p:spPr>
        <p:txBody>
          <a:bodyPr/>
          <a:lstStyle>
            <a:lvl1pPr marL="355600" indent="-355600">
              <a:lnSpc>
                <a:spcPct val="100000"/>
              </a:lnSpc>
              <a:spcBef>
                <a:spcPts val="0"/>
              </a:spcBef>
              <a:buFontTx/>
              <a:buBlip>
                <a:blip r:embed="rId4"/>
              </a:buBlip>
              <a:defRPr sz="2000">
                <a:latin typeface="HelveticaNeueLTPro-Cn"/>
              </a:defRPr>
            </a:lvl1pPr>
            <a:lvl2pPr marL="719138" indent="-363538">
              <a:lnSpc>
                <a:spcPct val="100000"/>
              </a:lnSpc>
              <a:spcBef>
                <a:spcPts val="0"/>
              </a:spcBef>
              <a:buFontTx/>
              <a:buBlip>
                <a:blip r:embed="rId4"/>
              </a:buBlip>
              <a:defRPr sz="2000">
                <a:latin typeface="HelveticaNeueLTPro-Cn"/>
              </a:defRPr>
            </a:lvl2pPr>
            <a:lvl3pPr marL="1074738" indent="-355600">
              <a:lnSpc>
                <a:spcPct val="100000"/>
              </a:lnSpc>
              <a:spcBef>
                <a:spcPts val="0"/>
              </a:spcBef>
              <a:buFontTx/>
              <a:buBlip>
                <a:blip r:embed="rId4"/>
              </a:buBlip>
              <a:tabLst/>
              <a:defRPr sz="1800">
                <a:latin typeface="HelveticaNeueLTPro-Cn"/>
              </a:defRPr>
            </a:lvl3pPr>
            <a:lvl4pPr marL="1657350" indent="-285750">
              <a:buFontTx/>
              <a:buBlip>
                <a:blip r:embed="rId4"/>
              </a:buBlip>
              <a:defRPr>
                <a:latin typeface="HelveticaNeueLTPro-Cn"/>
              </a:defRPr>
            </a:lvl4pPr>
            <a:lvl5pPr marL="2057400" indent="-228600">
              <a:buFontTx/>
              <a:buBlip>
                <a:blip r:embed="rId4"/>
              </a:buBlip>
              <a:defRPr>
                <a:latin typeface="HelveticaNeueLTPro-Cn"/>
              </a:defRPr>
            </a:lvl5pPr>
          </a:lstStyle>
          <a:p>
            <a:pPr lvl="0"/>
            <a:r>
              <a:rPr lang="de-DE" dirty="0"/>
              <a:t>Mastertextformat bearbeiten</a:t>
            </a:r>
          </a:p>
          <a:p>
            <a:pPr lvl="1"/>
            <a:r>
              <a:rPr lang="de-DE" dirty="0"/>
              <a:t>Zweite Ebene</a:t>
            </a:r>
          </a:p>
          <a:p>
            <a:pPr lvl="2"/>
            <a:r>
              <a:rPr lang="de-DE" dirty="0"/>
              <a:t>Dritte Ebene</a:t>
            </a:r>
          </a:p>
        </p:txBody>
      </p:sp>
      <p:sp>
        <p:nvSpPr>
          <p:cNvPr id="17" name="Foliennummernplatzhalter 5">
            <a:extLst>
              <a:ext uri="{FF2B5EF4-FFF2-40B4-BE49-F238E27FC236}">
                <a16:creationId xmlns:a16="http://schemas.microsoft.com/office/drawing/2014/main" id="{7D8DA55E-7E05-9249-7AFE-B8EF1B2C6496}"/>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18" name="Inhaltsplatzhalter 2">
            <a:extLst>
              <a:ext uri="{FF2B5EF4-FFF2-40B4-BE49-F238E27FC236}">
                <a16:creationId xmlns:a16="http://schemas.microsoft.com/office/drawing/2014/main" id="{B5618C02-B69F-5F2A-1822-25C6E71CF206}"/>
              </a:ext>
            </a:extLst>
          </p:cNvPr>
          <p:cNvSpPr>
            <a:spLocks noGrp="1"/>
          </p:cNvSpPr>
          <p:nvPr>
            <p:ph idx="11" hasCustomPrompt="1"/>
          </p:nvPr>
        </p:nvSpPr>
        <p:spPr>
          <a:xfrm>
            <a:off x="628650" y="6552008"/>
            <a:ext cx="6992144" cy="227971"/>
          </a:xfrm>
        </p:spPr>
        <p:txBody>
          <a:bodyPr>
            <a:normAutofit/>
          </a:bodyPr>
          <a:lstStyle>
            <a:lvl1pPr marL="0" indent="0" algn="r">
              <a:buNone/>
              <a:defRPr sz="12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Wahlschulung – Stimmzettelbeispiele – Gemeinde- und Landkreiswahlen 8. März 2026</a:t>
            </a:r>
          </a:p>
        </p:txBody>
      </p:sp>
    </p:spTree>
    <p:extLst>
      <p:ext uri="{BB962C8B-B14F-4D97-AF65-F5344CB8AC3E}">
        <p14:creationId xmlns:p14="http://schemas.microsoft.com/office/powerpoint/2010/main" val="4238992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Inhalt_WV">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BB3DE67E-5C25-DB94-361A-9C416FF8E272}"/>
              </a:ext>
            </a:extLst>
          </p:cNvPr>
          <p:cNvSpPr/>
          <p:nvPr userDrawn="1"/>
        </p:nvSpPr>
        <p:spPr>
          <a:xfrm rot="16200000">
            <a:off x="-3406538" y="3407332"/>
            <a:ext cx="6858796" cy="45719"/>
          </a:xfrm>
          <a:prstGeom prst="rect">
            <a:avLst/>
          </a:prstGeom>
          <a:solidFill>
            <a:srgbClr val="14A13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2" name="Titel 1">
            <a:extLst>
              <a:ext uri="{FF2B5EF4-FFF2-40B4-BE49-F238E27FC236}">
                <a16:creationId xmlns:a16="http://schemas.microsoft.com/office/drawing/2014/main" id="{F39CC704-8E9C-9994-3D2A-8A9250536262}"/>
              </a:ext>
            </a:extLst>
          </p:cNvPr>
          <p:cNvSpPr>
            <a:spLocks noGrp="1"/>
          </p:cNvSpPr>
          <p:nvPr>
            <p:ph type="title"/>
          </p:nvPr>
        </p:nvSpPr>
        <p:spPr>
          <a:xfrm>
            <a:off x="628650" y="76995"/>
            <a:ext cx="6839744" cy="563244"/>
          </a:xfrm>
        </p:spPr>
        <p:txBody>
          <a:bodyPr>
            <a:noAutofit/>
          </a:bodyPr>
          <a:lstStyle>
            <a:lvl1pPr marL="720725" indent="-720725">
              <a:tabLst>
                <a:tab pos="720725" algn="l"/>
              </a:tabLst>
              <a:defRPr sz="2800">
                <a:solidFill>
                  <a:srgbClr val="3D3E3C"/>
                </a:solidFill>
                <a:latin typeface="HelveticaNeueLTPro-Cn"/>
              </a:defRPr>
            </a:lvl1pPr>
          </a:lstStyle>
          <a:p>
            <a:r>
              <a:rPr lang="de-DE" dirty="0"/>
              <a:t>Mastertitelformat bearbeiten</a:t>
            </a:r>
          </a:p>
        </p:txBody>
      </p:sp>
      <p:pic>
        <p:nvPicPr>
          <p:cNvPr id="7" name="Grafik 6">
            <a:extLst>
              <a:ext uri="{FF2B5EF4-FFF2-40B4-BE49-F238E27FC236}">
                <a16:creationId xmlns:a16="http://schemas.microsoft.com/office/drawing/2014/main" id="{C2921885-084F-73EB-9993-9AD7DB1409C9}"/>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521B6656-DB69-AFF6-0E24-38FC9F89B645}"/>
              </a:ext>
            </a:extLst>
          </p:cNvPr>
          <p:cNvSpPr/>
          <p:nvPr userDrawn="1"/>
        </p:nvSpPr>
        <p:spPr>
          <a:xfrm>
            <a:off x="1588" y="63253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14" name="Rechteck 13">
            <a:extLst>
              <a:ext uri="{FF2B5EF4-FFF2-40B4-BE49-F238E27FC236}">
                <a16:creationId xmlns:a16="http://schemas.microsoft.com/office/drawing/2014/main" id="{8909DF03-0831-148A-AD5F-642A6D66F08F}"/>
              </a:ext>
            </a:extLst>
          </p:cNvPr>
          <p:cNvSpPr/>
          <p:nvPr userDrawn="1"/>
        </p:nvSpPr>
        <p:spPr>
          <a:xfrm>
            <a:off x="794" y="6865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2" name="object 3">
            <a:extLst>
              <a:ext uri="{FF2B5EF4-FFF2-40B4-BE49-F238E27FC236}">
                <a16:creationId xmlns:a16="http://schemas.microsoft.com/office/drawing/2014/main" id="{D3BFEE83-358A-DAB9-D10A-5A20846C2AE1}"/>
              </a:ext>
            </a:extLst>
          </p:cNvPr>
          <p:cNvSpPr txBox="1">
            <a:spLocks/>
          </p:cNvSpPr>
          <p:nvPr userDrawn="1"/>
        </p:nvSpPr>
        <p:spPr>
          <a:xfrm>
            <a:off x="95250" y="0"/>
            <a:ext cx="762000" cy="677108"/>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69900" indent="-457200">
              <a:lnSpc>
                <a:spcPct val="100000"/>
              </a:lnSpc>
              <a:buFontTx/>
              <a:buBlip>
                <a:blip r:embed="rId3"/>
              </a:buBlip>
            </a:pPr>
            <a:r>
              <a:rPr lang="de-DE" dirty="0">
                <a:solidFill>
                  <a:schemeClr val="tx1">
                    <a:lumMod val="65000"/>
                    <a:lumOff val="35000"/>
                  </a:schemeClr>
                </a:solidFill>
              </a:rPr>
              <a:t> </a:t>
            </a:r>
          </a:p>
        </p:txBody>
      </p:sp>
      <p:sp>
        <p:nvSpPr>
          <p:cNvPr id="15" name="Inhaltsplatzhalter 2">
            <a:extLst>
              <a:ext uri="{FF2B5EF4-FFF2-40B4-BE49-F238E27FC236}">
                <a16:creationId xmlns:a16="http://schemas.microsoft.com/office/drawing/2014/main" id="{745FA54B-584C-3338-EDDB-8DBCE3D445D1}"/>
              </a:ext>
            </a:extLst>
          </p:cNvPr>
          <p:cNvSpPr>
            <a:spLocks noGrp="1"/>
          </p:cNvSpPr>
          <p:nvPr>
            <p:ph idx="1"/>
          </p:nvPr>
        </p:nvSpPr>
        <p:spPr>
          <a:xfrm>
            <a:off x="628650" y="778669"/>
            <a:ext cx="7888288" cy="5500370"/>
          </a:xfrm>
        </p:spPr>
        <p:txBody>
          <a:bodyPr/>
          <a:lstStyle>
            <a:lvl1pPr marL="355600" indent="-355600">
              <a:lnSpc>
                <a:spcPct val="100000"/>
              </a:lnSpc>
              <a:spcBef>
                <a:spcPts val="0"/>
              </a:spcBef>
              <a:buFontTx/>
              <a:buBlip>
                <a:blip r:embed="rId4"/>
              </a:buBlip>
              <a:defRPr sz="2000">
                <a:latin typeface="HelveticaNeueLTPro-Cn"/>
              </a:defRPr>
            </a:lvl1pPr>
            <a:lvl2pPr marL="719138" indent="-363538">
              <a:lnSpc>
                <a:spcPct val="100000"/>
              </a:lnSpc>
              <a:spcBef>
                <a:spcPts val="0"/>
              </a:spcBef>
              <a:buFontTx/>
              <a:buBlip>
                <a:blip r:embed="rId4"/>
              </a:buBlip>
              <a:defRPr sz="2000">
                <a:latin typeface="HelveticaNeueLTPro-Cn"/>
              </a:defRPr>
            </a:lvl2pPr>
            <a:lvl3pPr marL="1074738" indent="-355600">
              <a:lnSpc>
                <a:spcPct val="100000"/>
              </a:lnSpc>
              <a:spcBef>
                <a:spcPts val="0"/>
              </a:spcBef>
              <a:buFontTx/>
              <a:buBlip>
                <a:blip r:embed="rId4"/>
              </a:buBlip>
              <a:tabLst/>
              <a:defRPr sz="1800">
                <a:latin typeface="HelveticaNeueLTPro-Cn"/>
              </a:defRPr>
            </a:lvl3pPr>
            <a:lvl4pPr marL="1657350" indent="-285750">
              <a:buFontTx/>
              <a:buBlip>
                <a:blip r:embed="rId4"/>
              </a:buBlip>
              <a:defRPr>
                <a:latin typeface="HelveticaNeueLTPro-Cn"/>
              </a:defRPr>
            </a:lvl4pPr>
            <a:lvl5pPr marL="2057400" indent="-228600">
              <a:buFontTx/>
              <a:buBlip>
                <a:blip r:embed="rId4"/>
              </a:buBlip>
              <a:defRPr>
                <a:latin typeface="HelveticaNeueLTPro-Cn"/>
              </a:defRPr>
            </a:lvl5pPr>
          </a:lstStyle>
          <a:p>
            <a:pPr lvl="0"/>
            <a:r>
              <a:rPr lang="de-DE" dirty="0"/>
              <a:t>Mastertextformat bearbeiten</a:t>
            </a:r>
          </a:p>
          <a:p>
            <a:pPr lvl="1"/>
            <a:r>
              <a:rPr lang="de-DE" dirty="0"/>
              <a:t>Zweite Ebene</a:t>
            </a:r>
          </a:p>
          <a:p>
            <a:pPr lvl="2"/>
            <a:r>
              <a:rPr lang="de-DE" dirty="0"/>
              <a:t>Dritte Ebene</a:t>
            </a:r>
          </a:p>
        </p:txBody>
      </p:sp>
      <p:sp>
        <p:nvSpPr>
          <p:cNvPr id="16" name="Foliennummernplatzhalter 5">
            <a:extLst>
              <a:ext uri="{FF2B5EF4-FFF2-40B4-BE49-F238E27FC236}">
                <a16:creationId xmlns:a16="http://schemas.microsoft.com/office/drawing/2014/main" id="{519847F2-91DF-78CD-AFEC-0A9C5D8CE4BC}"/>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17" name="Inhaltsplatzhalter 2">
            <a:extLst>
              <a:ext uri="{FF2B5EF4-FFF2-40B4-BE49-F238E27FC236}">
                <a16:creationId xmlns:a16="http://schemas.microsoft.com/office/drawing/2014/main" id="{4AC04E4F-03D1-8DE6-B125-45B23AD94812}"/>
              </a:ext>
            </a:extLst>
          </p:cNvPr>
          <p:cNvSpPr>
            <a:spLocks noGrp="1"/>
          </p:cNvSpPr>
          <p:nvPr>
            <p:ph idx="11" hasCustomPrompt="1"/>
          </p:nvPr>
        </p:nvSpPr>
        <p:spPr>
          <a:xfrm>
            <a:off x="628650" y="6552008"/>
            <a:ext cx="6992144" cy="227971"/>
          </a:xfrm>
        </p:spPr>
        <p:txBody>
          <a:bodyPr>
            <a:normAutofit/>
          </a:bodyPr>
          <a:lstStyle>
            <a:lvl1pPr marL="0" indent="0" algn="r">
              <a:buNone/>
              <a:defRPr sz="12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Wahlschulung – Stimmzettelbeispiele – Gemeinde- und Landkreiswahlen 8. März 2026</a:t>
            </a:r>
          </a:p>
        </p:txBody>
      </p:sp>
    </p:spTree>
    <p:extLst>
      <p:ext uri="{BB962C8B-B14F-4D97-AF65-F5344CB8AC3E}">
        <p14:creationId xmlns:p14="http://schemas.microsoft.com/office/powerpoint/2010/main" val="3901803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9CC704-8E9C-9994-3D2A-8A9250536262}"/>
              </a:ext>
            </a:extLst>
          </p:cNvPr>
          <p:cNvSpPr>
            <a:spLocks noGrp="1"/>
          </p:cNvSpPr>
          <p:nvPr>
            <p:ph type="title"/>
          </p:nvPr>
        </p:nvSpPr>
        <p:spPr>
          <a:xfrm>
            <a:off x="628650" y="76994"/>
            <a:ext cx="6839744" cy="1097281"/>
          </a:xfrm>
        </p:spPr>
        <p:txBody>
          <a:bodyPr>
            <a:noAutofit/>
          </a:bodyPr>
          <a:lstStyle>
            <a:lvl1pPr marL="720725" indent="-720725" algn="l">
              <a:tabLst>
                <a:tab pos="720725" algn="l"/>
              </a:tabLst>
              <a:defRPr sz="2800">
                <a:solidFill>
                  <a:srgbClr val="3D3E3C"/>
                </a:solidFill>
                <a:latin typeface="HelveticaNeueLTPro-Cn"/>
              </a:defRPr>
            </a:lvl1pPr>
          </a:lstStyle>
          <a:p>
            <a:r>
              <a:rPr lang="de-DE" dirty="0"/>
              <a:t>Mastertitelformat bearbeiten</a:t>
            </a:r>
          </a:p>
        </p:txBody>
      </p:sp>
      <p:pic>
        <p:nvPicPr>
          <p:cNvPr id="7" name="Grafik 6">
            <a:extLst>
              <a:ext uri="{FF2B5EF4-FFF2-40B4-BE49-F238E27FC236}">
                <a16:creationId xmlns:a16="http://schemas.microsoft.com/office/drawing/2014/main" id="{C2921885-084F-73EB-9993-9AD7DB1409C9}"/>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521B6656-DB69-AFF6-0E24-38FC9F89B645}"/>
              </a:ext>
            </a:extLst>
          </p:cNvPr>
          <p:cNvSpPr/>
          <p:nvPr userDrawn="1"/>
        </p:nvSpPr>
        <p:spPr>
          <a:xfrm>
            <a:off x="1588" y="63253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14" name="Rechteck 13">
            <a:extLst>
              <a:ext uri="{FF2B5EF4-FFF2-40B4-BE49-F238E27FC236}">
                <a16:creationId xmlns:a16="http://schemas.microsoft.com/office/drawing/2014/main" id="{8909DF03-0831-148A-AD5F-642A6D66F08F}"/>
              </a:ext>
            </a:extLst>
          </p:cNvPr>
          <p:cNvSpPr/>
          <p:nvPr userDrawn="1"/>
        </p:nvSpPr>
        <p:spPr>
          <a:xfrm>
            <a:off x="794" y="1250475"/>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9" name="object 3">
            <a:extLst>
              <a:ext uri="{FF2B5EF4-FFF2-40B4-BE49-F238E27FC236}">
                <a16:creationId xmlns:a16="http://schemas.microsoft.com/office/drawing/2014/main" id="{4DB2EB94-06C9-6261-78BD-80931907D4E5}"/>
              </a:ext>
            </a:extLst>
          </p:cNvPr>
          <p:cNvSpPr txBox="1">
            <a:spLocks/>
          </p:cNvSpPr>
          <p:nvPr userDrawn="1"/>
        </p:nvSpPr>
        <p:spPr>
          <a:xfrm>
            <a:off x="95250" y="0"/>
            <a:ext cx="762000" cy="677108"/>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69900" indent="-457200">
              <a:lnSpc>
                <a:spcPct val="100000"/>
              </a:lnSpc>
              <a:buFontTx/>
              <a:buBlip>
                <a:blip r:embed="rId3"/>
              </a:buBlip>
            </a:pPr>
            <a:r>
              <a:rPr lang="de-DE" dirty="0">
                <a:solidFill>
                  <a:schemeClr val="tx1">
                    <a:lumMod val="65000"/>
                    <a:lumOff val="35000"/>
                  </a:schemeClr>
                </a:solidFill>
              </a:rPr>
              <a:t> </a:t>
            </a:r>
          </a:p>
        </p:txBody>
      </p:sp>
      <p:sp>
        <p:nvSpPr>
          <p:cNvPr id="11" name="Inhaltsplatzhalter 2">
            <a:extLst>
              <a:ext uri="{FF2B5EF4-FFF2-40B4-BE49-F238E27FC236}">
                <a16:creationId xmlns:a16="http://schemas.microsoft.com/office/drawing/2014/main" id="{8C3872F8-16FC-73B2-16B0-EA704D0E0CAA}"/>
              </a:ext>
            </a:extLst>
          </p:cNvPr>
          <p:cNvSpPr>
            <a:spLocks noGrp="1"/>
          </p:cNvSpPr>
          <p:nvPr>
            <p:ph idx="1"/>
          </p:nvPr>
        </p:nvSpPr>
        <p:spPr>
          <a:xfrm>
            <a:off x="628650" y="1372393"/>
            <a:ext cx="7888288" cy="4906645"/>
          </a:xfrm>
        </p:spPr>
        <p:txBody>
          <a:bodyPr/>
          <a:lstStyle>
            <a:lvl1pPr marL="355600" indent="-355600">
              <a:lnSpc>
                <a:spcPct val="100000"/>
              </a:lnSpc>
              <a:spcBef>
                <a:spcPts val="0"/>
              </a:spcBef>
              <a:buFontTx/>
              <a:buBlip>
                <a:blip r:embed="rId4"/>
              </a:buBlip>
              <a:defRPr sz="2000">
                <a:latin typeface="HelveticaNeueLTPro-Cn"/>
              </a:defRPr>
            </a:lvl1pPr>
            <a:lvl2pPr marL="719138" indent="-363538">
              <a:lnSpc>
                <a:spcPct val="100000"/>
              </a:lnSpc>
              <a:spcBef>
                <a:spcPts val="0"/>
              </a:spcBef>
              <a:buFontTx/>
              <a:buBlip>
                <a:blip r:embed="rId4"/>
              </a:buBlip>
              <a:defRPr sz="2000">
                <a:latin typeface="HelveticaNeueLTPro-Cn"/>
              </a:defRPr>
            </a:lvl2pPr>
            <a:lvl3pPr marL="1074738" indent="-355600">
              <a:lnSpc>
                <a:spcPct val="100000"/>
              </a:lnSpc>
              <a:spcBef>
                <a:spcPts val="0"/>
              </a:spcBef>
              <a:buFontTx/>
              <a:buBlip>
                <a:blip r:embed="rId4"/>
              </a:buBlip>
              <a:tabLst/>
              <a:defRPr sz="1800">
                <a:latin typeface="HelveticaNeueLTPro-Cn"/>
              </a:defRPr>
            </a:lvl3pPr>
            <a:lvl4pPr marL="1657350" indent="-285750">
              <a:buFontTx/>
              <a:buBlip>
                <a:blip r:embed="rId4"/>
              </a:buBlip>
              <a:defRPr>
                <a:latin typeface="HelveticaNeueLTPro-Cn"/>
              </a:defRPr>
            </a:lvl4pPr>
            <a:lvl5pPr marL="2057400" indent="-228600">
              <a:buFontTx/>
              <a:buBlip>
                <a:blip r:embed="rId4"/>
              </a:buBlip>
              <a:defRPr>
                <a:latin typeface="HelveticaNeueLTPro-Cn"/>
              </a:defRPr>
            </a:lvl5pPr>
          </a:lstStyle>
          <a:p>
            <a:pPr lvl="0"/>
            <a:r>
              <a:rPr lang="de-DE" dirty="0"/>
              <a:t>Mastertextformat bearbeiten</a:t>
            </a:r>
          </a:p>
          <a:p>
            <a:pPr lvl="1"/>
            <a:r>
              <a:rPr lang="de-DE" dirty="0"/>
              <a:t>Zweite Ebene</a:t>
            </a:r>
          </a:p>
          <a:p>
            <a:pPr lvl="2"/>
            <a:r>
              <a:rPr lang="de-DE" dirty="0"/>
              <a:t>Dritte Ebene</a:t>
            </a:r>
          </a:p>
        </p:txBody>
      </p:sp>
      <p:sp>
        <p:nvSpPr>
          <p:cNvPr id="3" name="Foliennummernplatzhalter 5">
            <a:extLst>
              <a:ext uri="{FF2B5EF4-FFF2-40B4-BE49-F238E27FC236}">
                <a16:creationId xmlns:a16="http://schemas.microsoft.com/office/drawing/2014/main" id="{BFC78454-69FA-8A81-B3E7-E4C72D6CB648}"/>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4" name="Inhaltsplatzhalter 2">
            <a:extLst>
              <a:ext uri="{FF2B5EF4-FFF2-40B4-BE49-F238E27FC236}">
                <a16:creationId xmlns:a16="http://schemas.microsoft.com/office/drawing/2014/main" id="{616CB306-3F91-D159-AE66-F92386A07D0E}"/>
              </a:ext>
            </a:extLst>
          </p:cNvPr>
          <p:cNvSpPr>
            <a:spLocks noGrp="1"/>
          </p:cNvSpPr>
          <p:nvPr>
            <p:ph idx="11" hasCustomPrompt="1"/>
          </p:nvPr>
        </p:nvSpPr>
        <p:spPr>
          <a:xfrm>
            <a:off x="628650" y="6552008"/>
            <a:ext cx="6992144" cy="227971"/>
          </a:xfrm>
        </p:spPr>
        <p:txBody>
          <a:bodyPr>
            <a:normAutofit/>
          </a:bodyPr>
          <a:lstStyle>
            <a:lvl1pPr marL="0" indent="0" algn="r">
              <a:buNone/>
              <a:defRPr sz="12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Wahlschulung – Stimmzettelbeispiele – Gemeinde- und Landkreiswahlen 8. März 2026</a:t>
            </a:r>
          </a:p>
        </p:txBody>
      </p:sp>
    </p:spTree>
    <p:extLst>
      <p:ext uri="{BB962C8B-B14F-4D97-AF65-F5344CB8AC3E}">
        <p14:creationId xmlns:p14="http://schemas.microsoft.com/office/powerpoint/2010/main" val="463156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Inhalt_BWV">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FE6CBC55-6B7E-97FA-F5D9-E99C52743543}"/>
              </a:ext>
            </a:extLst>
          </p:cNvPr>
          <p:cNvSpPr/>
          <p:nvPr userDrawn="1"/>
        </p:nvSpPr>
        <p:spPr>
          <a:xfrm rot="16200000">
            <a:off x="-3406538" y="3407332"/>
            <a:ext cx="6858796" cy="45719"/>
          </a:xfrm>
          <a:prstGeom prst="rect">
            <a:avLst/>
          </a:prstGeom>
          <a:solidFill>
            <a:srgbClr val="F49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2" name="Titel 1">
            <a:extLst>
              <a:ext uri="{FF2B5EF4-FFF2-40B4-BE49-F238E27FC236}">
                <a16:creationId xmlns:a16="http://schemas.microsoft.com/office/drawing/2014/main" id="{F39CC704-8E9C-9994-3D2A-8A9250536262}"/>
              </a:ext>
            </a:extLst>
          </p:cNvPr>
          <p:cNvSpPr>
            <a:spLocks noGrp="1"/>
          </p:cNvSpPr>
          <p:nvPr>
            <p:ph type="title"/>
          </p:nvPr>
        </p:nvSpPr>
        <p:spPr>
          <a:xfrm>
            <a:off x="628650" y="76994"/>
            <a:ext cx="6839744" cy="1097281"/>
          </a:xfrm>
        </p:spPr>
        <p:txBody>
          <a:bodyPr>
            <a:noAutofit/>
          </a:bodyPr>
          <a:lstStyle>
            <a:lvl1pPr marL="720725" indent="-720725">
              <a:tabLst>
                <a:tab pos="720725" algn="l"/>
              </a:tabLst>
              <a:defRPr sz="2800">
                <a:solidFill>
                  <a:srgbClr val="3D3E3C"/>
                </a:solidFill>
                <a:latin typeface="HelveticaNeueLTPro-Cn"/>
              </a:defRPr>
            </a:lvl1pPr>
          </a:lstStyle>
          <a:p>
            <a:r>
              <a:rPr lang="de-DE" dirty="0"/>
              <a:t>Mastertitelformat bearbeiten</a:t>
            </a:r>
          </a:p>
        </p:txBody>
      </p:sp>
      <p:pic>
        <p:nvPicPr>
          <p:cNvPr id="7" name="Grafik 6">
            <a:extLst>
              <a:ext uri="{FF2B5EF4-FFF2-40B4-BE49-F238E27FC236}">
                <a16:creationId xmlns:a16="http://schemas.microsoft.com/office/drawing/2014/main" id="{C2921885-084F-73EB-9993-9AD7DB1409C9}"/>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521B6656-DB69-AFF6-0E24-38FC9F89B645}"/>
              </a:ext>
            </a:extLst>
          </p:cNvPr>
          <p:cNvSpPr/>
          <p:nvPr userDrawn="1"/>
        </p:nvSpPr>
        <p:spPr>
          <a:xfrm>
            <a:off x="1588" y="63253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14" name="Rechteck 13">
            <a:extLst>
              <a:ext uri="{FF2B5EF4-FFF2-40B4-BE49-F238E27FC236}">
                <a16:creationId xmlns:a16="http://schemas.microsoft.com/office/drawing/2014/main" id="{8909DF03-0831-148A-AD5F-642A6D66F08F}"/>
              </a:ext>
            </a:extLst>
          </p:cNvPr>
          <p:cNvSpPr/>
          <p:nvPr userDrawn="1"/>
        </p:nvSpPr>
        <p:spPr>
          <a:xfrm>
            <a:off x="794" y="1250475"/>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9" name="object 3">
            <a:extLst>
              <a:ext uri="{FF2B5EF4-FFF2-40B4-BE49-F238E27FC236}">
                <a16:creationId xmlns:a16="http://schemas.microsoft.com/office/drawing/2014/main" id="{4DB2EB94-06C9-6261-78BD-80931907D4E5}"/>
              </a:ext>
            </a:extLst>
          </p:cNvPr>
          <p:cNvSpPr txBox="1">
            <a:spLocks/>
          </p:cNvSpPr>
          <p:nvPr userDrawn="1"/>
        </p:nvSpPr>
        <p:spPr>
          <a:xfrm>
            <a:off x="95250" y="0"/>
            <a:ext cx="762000" cy="677108"/>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69900" indent="-457200">
              <a:lnSpc>
                <a:spcPct val="100000"/>
              </a:lnSpc>
              <a:buFontTx/>
              <a:buBlip>
                <a:blip r:embed="rId3"/>
              </a:buBlip>
            </a:pPr>
            <a:r>
              <a:rPr lang="de-DE" dirty="0">
                <a:solidFill>
                  <a:schemeClr val="tx1">
                    <a:lumMod val="65000"/>
                    <a:lumOff val="35000"/>
                  </a:schemeClr>
                </a:solidFill>
              </a:rPr>
              <a:t> </a:t>
            </a:r>
          </a:p>
        </p:txBody>
      </p:sp>
      <p:sp>
        <p:nvSpPr>
          <p:cNvPr id="11" name="Inhaltsplatzhalter 2">
            <a:extLst>
              <a:ext uri="{FF2B5EF4-FFF2-40B4-BE49-F238E27FC236}">
                <a16:creationId xmlns:a16="http://schemas.microsoft.com/office/drawing/2014/main" id="{4C985674-BADB-36A8-D90C-D4C5217FAD0A}"/>
              </a:ext>
            </a:extLst>
          </p:cNvPr>
          <p:cNvSpPr>
            <a:spLocks noGrp="1"/>
          </p:cNvSpPr>
          <p:nvPr>
            <p:ph idx="1"/>
          </p:nvPr>
        </p:nvSpPr>
        <p:spPr>
          <a:xfrm>
            <a:off x="628650" y="1372393"/>
            <a:ext cx="7888288" cy="4906645"/>
          </a:xfrm>
        </p:spPr>
        <p:txBody>
          <a:bodyPr/>
          <a:lstStyle>
            <a:lvl1pPr marL="355600" indent="-355600">
              <a:lnSpc>
                <a:spcPct val="100000"/>
              </a:lnSpc>
              <a:spcBef>
                <a:spcPts val="0"/>
              </a:spcBef>
              <a:buFontTx/>
              <a:buBlip>
                <a:blip r:embed="rId4"/>
              </a:buBlip>
              <a:defRPr sz="2000">
                <a:latin typeface="HelveticaNeueLTPro-Cn"/>
              </a:defRPr>
            </a:lvl1pPr>
            <a:lvl2pPr marL="719138" indent="-363538">
              <a:lnSpc>
                <a:spcPct val="100000"/>
              </a:lnSpc>
              <a:spcBef>
                <a:spcPts val="0"/>
              </a:spcBef>
              <a:buFontTx/>
              <a:buBlip>
                <a:blip r:embed="rId4"/>
              </a:buBlip>
              <a:defRPr sz="2000">
                <a:latin typeface="HelveticaNeueLTPro-Cn"/>
              </a:defRPr>
            </a:lvl2pPr>
            <a:lvl3pPr marL="1074738" indent="-355600">
              <a:lnSpc>
                <a:spcPct val="100000"/>
              </a:lnSpc>
              <a:spcBef>
                <a:spcPts val="0"/>
              </a:spcBef>
              <a:buFontTx/>
              <a:buBlip>
                <a:blip r:embed="rId4"/>
              </a:buBlip>
              <a:tabLst/>
              <a:defRPr sz="1800">
                <a:latin typeface="HelveticaNeueLTPro-Cn"/>
              </a:defRPr>
            </a:lvl3pPr>
            <a:lvl4pPr marL="1657350" indent="-285750">
              <a:buFontTx/>
              <a:buBlip>
                <a:blip r:embed="rId4"/>
              </a:buBlip>
              <a:defRPr>
                <a:latin typeface="HelveticaNeueLTPro-Cn"/>
              </a:defRPr>
            </a:lvl4pPr>
            <a:lvl5pPr marL="2057400" indent="-228600">
              <a:buFontTx/>
              <a:buBlip>
                <a:blip r:embed="rId4"/>
              </a:buBlip>
              <a:defRPr>
                <a:latin typeface="HelveticaNeueLTPro-Cn"/>
              </a:defRPr>
            </a:lvl5pPr>
          </a:lstStyle>
          <a:p>
            <a:pPr lvl="0"/>
            <a:r>
              <a:rPr lang="de-DE" dirty="0"/>
              <a:t>Mastertextformat bearbeiten</a:t>
            </a:r>
          </a:p>
          <a:p>
            <a:pPr lvl="1"/>
            <a:r>
              <a:rPr lang="de-DE" dirty="0"/>
              <a:t>Zweite Ebene</a:t>
            </a:r>
          </a:p>
          <a:p>
            <a:pPr lvl="2"/>
            <a:r>
              <a:rPr lang="de-DE" dirty="0"/>
              <a:t>Dritte Ebene</a:t>
            </a:r>
          </a:p>
        </p:txBody>
      </p:sp>
      <p:sp>
        <p:nvSpPr>
          <p:cNvPr id="3" name="Foliennummernplatzhalter 5">
            <a:extLst>
              <a:ext uri="{FF2B5EF4-FFF2-40B4-BE49-F238E27FC236}">
                <a16:creationId xmlns:a16="http://schemas.microsoft.com/office/drawing/2014/main" id="{03A76A2F-4E90-A5A0-683E-0133720B26DF}"/>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12" name="Inhaltsplatzhalter 2">
            <a:extLst>
              <a:ext uri="{FF2B5EF4-FFF2-40B4-BE49-F238E27FC236}">
                <a16:creationId xmlns:a16="http://schemas.microsoft.com/office/drawing/2014/main" id="{6779074F-F925-CF52-59DF-9E79597FD25B}"/>
              </a:ext>
            </a:extLst>
          </p:cNvPr>
          <p:cNvSpPr>
            <a:spLocks noGrp="1"/>
          </p:cNvSpPr>
          <p:nvPr>
            <p:ph idx="11" hasCustomPrompt="1"/>
          </p:nvPr>
        </p:nvSpPr>
        <p:spPr>
          <a:xfrm>
            <a:off x="628650" y="6552008"/>
            <a:ext cx="6992144" cy="227971"/>
          </a:xfrm>
        </p:spPr>
        <p:txBody>
          <a:bodyPr>
            <a:normAutofit/>
          </a:bodyPr>
          <a:lstStyle>
            <a:lvl1pPr marL="0" indent="0" algn="r">
              <a:buNone/>
              <a:defRPr sz="12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Wahlschulung – Stimmzettelbeispiele – Gemeinde- und Landkreiswahlen 8. März 2026</a:t>
            </a:r>
          </a:p>
        </p:txBody>
      </p:sp>
    </p:spTree>
    <p:extLst>
      <p:ext uri="{BB962C8B-B14F-4D97-AF65-F5344CB8AC3E}">
        <p14:creationId xmlns:p14="http://schemas.microsoft.com/office/powerpoint/2010/main" val="3100899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Inhalt_WV">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FE6CBC55-6B7E-97FA-F5D9-E99C52743543}"/>
              </a:ext>
            </a:extLst>
          </p:cNvPr>
          <p:cNvSpPr/>
          <p:nvPr userDrawn="1"/>
        </p:nvSpPr>
        <p:spPr>
          <a:xfrm rot="16200000">
            <a:off x="-3406538" y="3407332"/>
            <a:ext cx="6858796" cy="45719"/>
          </a:xfrm>
          <a:prstGeom prst="rect">
            <a:avLst/>
          </a:prstGeom>
          <a:solidFill>
            <a:srgbClr val="14A13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2" name="Titel 1">
            <a:extLst>
              <a:ext uri="{FF2B5EF4-FFF2-40B4-BE49-F238E27FC236}">
                <a16:creationId xmlns:a16="http://schemas.microsoft.com/office/drawing/2014/main" id="{F39CC704-8E9C-9994-3D2A-8A9250536262}"/>
              </a:ext>
            </a:extLst>
          </p:cNvPr>
          <p:cNvSpPr>
            <a:spLocks noGrp="1"/>
          </p:cNvSpPr>
          <p:nvPr>
            <p:ph type="title"/>
          </p:nvPr>
        </p:nvSpPr>
        <p:spPr>
          <a:xfrm>
            <a:off x="628650" y="76994"/>
            <a:ext cx="6839744" cy="1097281"/>
          </a:xfrm>
        </p:spPr>
        <p:txBody>
          <a:bodyPr>
            <a:noAutofit/>
          </a:bodyPr>
          <a:lstStyle>
            <a:lvl1pPr marL="720725" indent="-720725">
              <a:tabLst>
                <a:tab pos="720725" algn="l"/>
              </a:tabLst>
              <a:defRPr sz="2800">
                <a:solidFill>
                  <a:srgbClr val="3D3E3C"/>
                </a:solidFill>
                <a:latin typeface="HelveticaNeueLTPro-Cn"/>
              </a:defRPr>
            </a:lvl1pPr>
          </a:lstStyle>
          <a:p>
            <a:r>
              <a:rPr lang="de-DE" dirty="0"/>
              <a:t>Mastertitelformat bearbeiten</a:t>
            </a:r>
          </a:p>
        </p:txBody>
      </p:sp>
      <p:pic>
        <p:nvPicPr>
          <p:cNvPr id="7" name="Grafik 6">
            <a:extLst>
              <a:ext uri="{FF2B5EF4-FFF2-40B4-BE49-F238E27FC236}">
                <a16:creationId xmlns:a16="http://schemas.microsoft.com/office/drawing/2014/main" id="{C2921885-084F-73EB-9993-9AD7DB1409C9}"/>
              </a:ext>
            </a:extLst>
          </p:cNvPr>
          <p:cNvPicPr>
            <a:picLocks noChangeAspect="1"/>
          </p:cNvPicPr>
          <p:nvPr userDrawn="1"/>
        </p:nvPicPr>
        <p:blipFill>
          <a:blip r:embed="rId2"/>
          <a:stretch>
            <a:fillRect/>
          </a:stretch>
        </p:blipFill>
        <p:spPr>
          <a:xfrm>
            <a:off x="7620794" y="167561"/>
            <a:ext cx="1330542" cy="429700"/>
          </a:xfrm>
          <a:prstGeom prst="rect">
            <a:avLst/>
          </a:prstGeom>
        </p:spPr>
      </p:pic>
      <p:sp>
        <p:nvSpPr>
          <p:cNvPr id="8" name="Rechteck 7">
            <a:extLst>
              <a:ext uri="{FF2B5EF4-FFF2-40B4-BE49-F238E27FC236}">
                <a16:creationId xmlns:a16="http://schemas.microsoft.com/office/drawing/2014/main" id="{521B6656-DB69-AFF6-0E24-38FC9F89B645}"/>
              </a:ext>
            </a:extLst>
          </p:cNvPr>
          <p:cNvSpPr/>
          <p:nvPr userDrawn="1"/>
        </p:nvSpPr>
        <p:spPr>
          <a:xfrm>
            <a:off x="1588" y="6325394"/>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10" name="Textfeld 9">
            <a:extLst>
              <a:ext uri="{FF2B5EF4-FFF2-40B4-BE49-F238E27FC236}">
                <a16:creationId xmlns:a16="http://schemas.microsoft.com/office/drawing/2014/main" id="{7F30938D-EB11-431D-60C1-D10F20A605BC}"/>
              </a:ext>
            </a:extLst>
          </p:cNvPr>
          <p:cNvSpPr txBox="1"/>
          <p:nvPr userDrawn="1"/>
        </p:nvSpPr>
        <p:spPr>
          <a:xfrm>
            <a:off x="6401594" y="2169398"/>
            <a:ext cx="2293615" cy="1107996"/>
          </a:xfrm>
          <a:prstGeom prst="rect">
            <a:avLst/>
          </a:prstGeom>
          <a:noFill/>
        </p:spPr>
        <p:txBody>
          <a:bodyPr wrap="square">
            <a:spAutoFit/>
          </a:bodyPr>
          <a:lstStyle/>
          <a:p>
            <a:pPr algn="r"/>
            <a:r>
              <a:rPr lang="de-DE" sz="6600" b="0" i="0" u="none" strike="noStrike" baseline="0" dirty="0">
                <a:solidFill>
                  <a:srgbClr val="FFFFFF"/>
                </a:solidFill>
                <a:latin typeface="HelveticaNeueLTPro-Cn"/>
              </a:rPr>
              <a:t>2026</a:t>
            </a:r>
            <a:endParaRPr lang="de-DE" sz="6600" dirty="0"/>
          </a:p>
        </p:txBody>
      </p:sp>
      <p:sp>
        <p:nvSpPr>
          <p:cNvPr id="14" name="Rechteck 13">
            <a:extLst>
              <a:ext uri="{FF2B5EF4-FFF2-40B4-BE49-F238E27FC236}">
                <a16:creationId xmlns:a16="http://schemas.microsoft.com/office/drawing/2014/main" id="{8909DF03-0831-148A-AD5F-642A6D66F08F}"/>
              </a:ext>
            </a:extLst>
          </p:cNvPr>
          <p:cNvSpPr/>
          <p:nvPr userDrawn="1"/>
        </p:nvSpPr>
        <p:spPr>
          <a:xfrm>
            <a:off x="794" y="1250475"/>
            <a:ext cx="9144000" cy="45719"/>
          </a:xfrm>
          <a:prstGeom prst="rect">
            <a:avLst/>
          </a:prstGeom>
          <a:solidFill>
            <a:srgbClr val="9DA5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DA59C"/>
              </a:solidFill>
            </a:endParaRPr>
          </a:p>
        </p:txBody>
      </p:sp>
      <p:sp>
        <p:nvSpPr>
          <p:cNvPr id="9" name="Inhaltsplatzhalter 2">
            <a:extLst>
              <a:ext uri="{FF2B5EF4-FFF2-40B4-BE49-F238E27FC236}">
                <a16:creationId xmlns:a16="http://schemas.microsoft.com/office/drawing/2014/main" id="{D87616F4-800B-4747-8424-5672B7E9EFAD}"/>
              </a:ext>
            </a:extLst>
          </p:cNvPr>
          <p:cNvSpPr>
            <a:spLocks noGrp="1"/>
          </p:cNvSpPr>
          <p:nvPr>
            <p:ph idx="1"/>
          </p:nvPr>
        </p:nvSpPr>
        <p:spPr>
          <a:xfrm>
            <a:off x="628650" y="1372393"/>
            <a:ext cx="7888288" cy="4906645"/>
          </a:xfrm>
        </p:spPr>
        <p:txBody>
          <a:bodyPr/>
          <a:lstStyle>
            <a:lvl1pPr marL="355600" indent="-355600">
              <a:lnSpc>
                <a:spcPct val="100000"/>
              </a:lnSpc>
              <a:spcBef>
                <a:spcPts val="0"/>
              </a:spcBef>
              <a:buFontTx/>
              <a:buBlip>
                <a:blip r:embed="rId3"/>
              </a:buBlip>
              <a:defRPr sz="2000">
                <a:latin typeface="HelveticaNeueLTPro-Cn"/>
              </a:defRPr>
            </a:lvl1pPr>
            <a:lvl2pPr marL="719138" indent="-363538">
              <a:lnSpc>
                <a:spcPct val="100000"/>
              </a:lnSpc>
              <a:spcBef>
                <a:spcPts val="0"/>
              </a:spcBef>
              <a:buFontTx/>
              <a:buBlip>
                <a:blip r:embed="rId3"/>
              </a:buBlip>
              <a:defRPr sz="2000">
                <a:latin typeface="HelveticaNeueLTPro-Cn"/>
              </a:defRPr>
            </a:lvl2pPr>
            <a:lvl3pPr marL="1074738" indent="-355600">
              <a:lnSpc>
                <a:spcPct val="100000"/>
              </a:lnSpc>
              <a:spcBef>
                <a:spcPts val="0"/>
              </a:spcBef>
              <a:buFontTx/>
              <a:buBlip>
                <a:blip r:embed="rId3"/>
              </a:buBlip>
              <a:tabLst/>
              <a:defRPr sz="1800">
                <a:latin typeface="HelveticaNeueLTPro-Cn"/>
              </a:defRPr>
            </a:lvl3pPr>
            <a:lvl4pPr marL="1657350" indent="-285750">
              <a:buFontTx/>
              <a:buBlip>
                <a:blip r:embed="rId3"/>
              </a:buBlip>
              <a:defRPr>
                <a:latin typeface="HelveticaNeueLTPro-Cn"/>
              </a:defRPr>
            </a:lvl4pPr>
            <a:lvl5pPr marL="2057400" indent="-228600">
              <a:buFontTx/>
              <a:buBlip>
                <a:blip r:embed="rId3"/>
              </a:buBlip>
              <a:defRPr>
                <a:latin typeface="HelveticaNeueLTPro-Cn"/>
              </a:defRPr>
            </a:lvl5pPr>
          </a:lstStyle>
          <a:p>
            <a:pPr lvl="0"/>
            <a:r>
              <a:rPr lang="de-DE" dirty="0"/>
              <a:t>Mastertextformat bearbeiten</a:t>
            </a:r>
          </a:p>
          <a:p>
            <a:pPr lvl="1"/>
            <a:r>
              <a:rPr lang="de-DE" dirty="0"/>
              <a:t>Zweite Ebene</a:t>
            </a:r>
          </a:p>
          <a:p>
            <a:pPr lvl="2"/>
            <a:r>
              <a:rPr lang="de-DE" dirty="0"/>
              <a:t>Dritte Ebene</a:t>
            </a:r>
          </a:p>
        </p:txBody>
      </p:sp>
      <p:sp>
        <p:nvSpPr>
          <p:cNvPr id="11" name="object 3">
            <a:extLst>
              <a:ext uri="{FF2B5EF4-FFF2-40B4-BE49-F238E27FC236}">
                <a16:creationId xmlns:a16="http://schemas.microsoft.com/office/drawing/2014/main" id="{2045A8EE-9A37-9782-7BDA-3F0F7BF9A664}"/>
              </a:ext>
            </a:extLst>
          </p:cNvPr>
          <p:cNvSpPr txBox="1">
            <a:spLocks/>
          </p:cNvSpPr>
          <p:nvPr userDrawn="1"/>
        </p:nvSpPr>
        <p:spPr>
          <a:xfrm>
            <a:off x="95250" y="0"/>
            <a:ext cx="762000" cy="677108"/>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69900" indent="-457200">
              <a:lnSpc>
                <a:spcPct val="100000"/>
              </a:lnSpc>
              <a:buFontTx/>
              <a:buBlip>
                <a:blip r:embed="rId4"/>
              </a:buBlip>
            </a:pPr>
            <a:r>
              <a:rPr lang="de-DE" dirty="0">
                <a:solidFill>
                  <a:schemeClr val="tx1">
                    <a:lumMod val="65000"/>
                    <a:lumOff val="35000"/>
                  </a:schemeClr>
                </a:solidFill>
              </a:rPr>
              <a:t> </a:t>
            </a:r>
          </a:p>
        </p:txBody>
      </p:sp>
      <p:sp>
        <p:nvSpPr>
          <p:cNvPr id="3" name="Foliennummernplatzhalter 5">
            <a:extLst>
              <a:ext uri="{FF2B5EF4-FFF2-40B4-BE49-F238E27FC236}">
                <a16:creationId xmlns:a16="http://schemas.microsoft.com/office/drawing/2014/main" id="{56153CFA-4DA6-0319-6599-F57DC9557F16}"/>
              </a:ext>
            </a:extLst>
          </p:cNvPr>
          <p:cNvSpPr>
            <a:spLocks noGrp="1"/>
          </p:cNvSpPr>
          <p:nvPr>
            <p:ph type="sldNum" sz="quarter" idx="12"/>
          </p:nvPr>
        </p:nvSpPr>
        <p:spPr>
          <a:xfrm>
            <a:off x="7696994" y="6552008"/>
            <a:ext cx="819944" cy="230586"/>
          </a:xfrm>
        </p:spPr>
        <p:txBody>
          <a:bodyPr/>
          <a:lstStyle>
            <a:lvl1pPr>
              <a:defRPr>
                <a:latin typeface="HelveticaNeueLTPro-Cn"/>
              </a:defRPr>
            </a:lvl1pPr>
          </a:lstStyle>
          <a:p>
            <a:fld id="{F906993E-9E02-48EE-A46D-7C3E1E24638F}" type="slidenum">
              <a:rPr lang="de-DE" smtClean="0"/>
              <a:pPr/>
              <a:t>‹Nr.›</a:t>
            </a:fld>
            <a:endParaRPr lang="de-DE" dirty="0"/>
          </a:p>
        </p:txBody>
      </p:sp>
      <p:sp>
        <p:nvSpPr>
          <p:cNvPr id="12" name="Inhaltsplatzhalter 2">
            <a:extLst>
              <a:ext uri="{FF2B5EF4-FFF2-40B4-BE49-F238E27FC236}">
                <a16:creationId xmlns:a16="http://schemas.microsoft.com/office/drawing/2014/main" id="{4EA3735F-79EB-1888-4DDF-792D0BF4C9AC}"/>
              </a:ext>
            </a:extLst>
          </p:cNvPr>
          <p:cNvSpPr>
            <a:spLocks noGrp="1"/>
          </p:cNvSpPr>
          <p:nvPr>
            <p:ph idx="11" hasCustomPrompt="1"/>
          </p:nvPr>
        </p:nvSpPr>
        <p:spPr>
          <a:xfrm>
            <a:off x="628650" y="6552008"/>
            <a:ext cx="6992144" cy="227971"/>
          </a:xfrm>
        </p:spPr>
        <p:txBody>
          <a:bodyPr>
            <a:normAutofit/>
          </a:bodyPr>
          <a:lstStyle>
            <a:lvl1pPr marL="0" indent="0" algn="r">
              <a:buNone/>
              <a:defRPr sz="1200" b="0">
                <a:solidFill>
                  <a:srgbClr val="3D3E3C"/>
                </a:solidFill>
                <a:latin typeface="HelveticaNeueLTPro-Cn"/>
              </a:defRPr>
            </a:lvl1pPr>
            <a:lvl2pPr>
              <a:defRPr>
                <a:latin typeface="HelveticaNeueLTPro-Cn"/>
              </a:defRPr>
            </a:lvl2pPr>
            <a:lvl3pPr>
              <a:defRPr>
                <a:latin typeface="HelveticaNeueLTPro-Cn"/>
              </a:defRPr>
            </a:lvl3pPr>
            <a:lvl4pPr>
              <a:defRPr>
                <a:latin typeface="HelveticaNeueLTPro-Cn"/>
              </a:defRPr>
            </a:lvl4pPr>
            <a:lvl5pPr>
              <a:defRPr>
                <a:latin typeface="HelveticaNeueLTPro-Cn"/>
              </a:defRPr>
            </a:lvl5pPr>
          </a:lstStyle>
          <a:p>
            <a:pPr lvl="0"/>
            <a:r>
              <a:rPr lang="de-DE" dirty="0"/>
              <a:t>Wahlschulung – Stimmzettelbeispiele – Gemeinde- und Landkreiswahlen 8. März 2026</a:t>
            </a:r>
          </a:p>
        </p:txBody>
      </p:sp>
    </p:spTree>
    <p:extLst>
      <p:ext uri="{BB962C8B-B14F-4D97-AF65-F5344CB8AC3E}">
        <p14:creationId xmlns:p14="http://schemas.microsoft.com/office/powerpoint/2010/main" val="1337029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F608C6F-741B-A2F6-429C-84B0A2006405}"/>
              </a:ext>
            </a:extLst>
          </p:cNvPr>
          <p:cNvSpPr>
            <a:spLocks noGrp="1"/>
          </p:cNvSpPr>
          <p:nvPr>
            <p:ph type="title"/>
          </p:nvPr>
        </p:nvSpPr>
        <p:spPr>
          <a:xfrm>
            <a:off x="628650" y="365125"/>
            <a:ext cx="7888288" cy="1325563"/>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7F8BB627-6209-39BA-185E-2D6A7DA47B59}"/>
              </a:ext>
            </a:extLst>
          </p:cNvPr>
          <p:cNvSpPr>
            <a:spLocks noGrp="1"/>
          </p:cNvSpPr>
          <p:nvPr>
            <p:ph type="body" idx="1"/>
          </p:nvPr>
        </p:nvSpPr>
        <p:spPr>
          <a:xfrm>
            <a:off x="628650" y="1825625"/>
            <a:ext cx="7888288" cy="4352925"/>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7800B998-2900-8406-D858-415C4EF2F6A9}"/>
              </a:ext>
            </a:extLst>
          </p:cNvPr>
          <p:cNvSpPr>
            <a:spLocks noGrp="1"/>
          </p:cNvSpPr>
          <p:nvPr>
            <p:ph type="dt" sz="half" idx="2"/>
          </p:nvPr>
        </p:nvSpPr>
        <p:spPr>
          <a:xfrm>
            <a:off x="628650" y="6357938"/>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de-DE"/>
          </a:p>
        </p:txBody>
      </p:sp>
      <p:sp>
        <p:nvSpPr>
          <p:cNvPr id="5" name="Fußzeilenplatzhalter 4">
            <a:extLst>
              <a:ext uri="{FF2B5EF4-FFF2-40B4-BE49-F238E27FC236}">
                <a16:creationId xmlns:a16="http://schemas.microsoft.com/office/drawing/2014/main" id="{0C2C8B89-6BD2-130E-52B6-BFAB5454F241}"/>
              </a:ext>
            </a:extLst>
          </p:cNvPr>
          <p:cNvSpPr>
            <a:spLocks noGrp="1"/>
          </p:cNvSpPr>
          <p:nvPr>
            <p:ph type="ftr" sz="quarter" idx="3"/>
          </p:nvPr>
        </p:nvSpPr>
        <p:spPr>
          <a:xfrm>
            <a:off x="3028950" y="6357938"/>
            <a:ext cx="3087688"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91E46D1A-128D-4560-4B2B-ABC6F0576785}"/>
              </a:ext>
            </a:extLst>
          </p:cNvPr>
          <p:cNvSpPr>
            <a:spLocks noGrp="1"/>
          </p:cNvSpPr>
          <p:nvPr>
            <p:ph type="sldNum" sz="quarter" idx="4"/>
          </p:nvPr>
        </p:nvSpPr>
        <p:spPr>
          <a:xfrm>
            <a:off x="6459538" y="6357938"/>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906993E-9E02-48EE-A46D-7C3E1E24638F}" type="slidenum">
              <a:rPr lang="de-DE" smtClean="0"/>
              <a:t>‹Nr.›</a:t>
            </a:fld>
            <a:endParaRPr lang="de-DE"/>
          </a:p>
        </p:txBody>
      </p:sp>
    </p:spTree>
    <p:extLst>
      <p:ext uri="{BB962C8B-B14F-4D97-AF65-F5344CB8AC3E}">
        <p14:creationId xmlns:p14="http://schemas.microsoft.com/office/powerpoint/2010/main" val="461793575"/>
      </p:ext>
    </p:extLst>
  </p:cSld>
  <p:clrMap bg1="lt1" tx1="dk1" bg2="lt2" tx2="dk2" accent1="accent1" accent2="accent2" accent3="accent3" accent4="accent4" accent5="accent5" accent6="accent6" hlink="hlink" folHlink="folHlink"/>
  <p:sldLayoutIdLst>
    <p:sldLayoutId id="2147483691" r:id="rId1"/>
    <p:sldLayoutId id="2147483716" r:id="rId2"/>
    <p:sldLayoutId id="2147483722" r:id="rId3"/>
    <p:sldLayoutId id="2147483692" r:id="rId4"/>
    <p:sldLayoutId id="2147483708" r:id="rId5"/>
    <p:sldLayoutId id="2147483712" r:id="rId6"/>
    <p:sldLayoutId id="2147483718" r:id="rId7"/>
    <p:sldLayoutId id="2147483709" r:id="rId8"/>
    <p:sldLayoutId id="2147483713" r:id="rId9"/>
    <p:sldLayoutId id="2147483707" r:id="rId10"/>
    <p:sldLayoutId id="2147483710" r:id="rId11"/>
    <p:sldLayoutId id="2147483714" r:id="rId12"/>
    <p:sldLayoutId id="2147483719" r:id="rId13"/>
    <p:sldLayoutId id="2147483720" r:id="rId14"/>
    <p:sldLayoutId id="2147483721" r:id="rId15"/>
    <p:sldLayoutId id="2147483723" r:id="rId16"/>
    <p:sldLayoutId id="2147483724" r:id="rId17"/>
    <p:sldLayoutId id="2147483725" r:id="rId18"/>
    <p:sldLayoutId id="2147483706" r:id="rId19"/>
    <p:sldLayoutId id="2147483711" r:id="rId20"/>
    <p:sldLayoutId id="2147483715" r:id="rId21"/>
    <p:sldLayoutId id="2147483717" r:id="rId2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a:extLst>
              <a:ext uri="{FF2B5EF4-FFF2-40B4-BE49-F238E27FC236}">
                <a16:creationId xmlns:a16="http://schemas.microsoft.com/office/drawing/2014/main" id="{29A5D5A8-263C-F89C-E16F-55629888F317}"/>
              </a:ext>
            </a:extLst>
          </p:cNvPr>
          <p:cNvSpPr>
            <a:spLocks noGrp="1"/>
          </p:cNvSpPr>
          <p:nvPr>
            <p:ph idx="1"/>
          </p:nvPr>
        </p:nvSpPr>
        <p:spPr/>
        <p:txBody>
          <a:bodyPr>
            <a:normAutofit fontScale="92500"/>
          </a:bodyPr>
          <a:lstStyle/>
          <a:p>
            <a:r>
              <a:rPr lang="de-DE" dirty="0"/>
              <a:t>ALLGEMEINE GEMEINDE- UND LANDKREISWAHLEN</a:t>
            </a:r>
          </a:p>
        </p:txBody>
      </p:sp>
      <p:sp>
        <p:nvSpPr>
          <p:cNvPr id="5" name="Inhaltsplatzhalter 4">
            <a:extLst>
              <a:ext uri="{FF2B5EF4-FFF2-40B4-BE49-F238E27FC236}">
                <a16:creationId xmlns:a16="http://schemas.microsoft.com/office/drawing/2014/main" id="{D9DEABD1-D006-5F21-A24B-5C10AB9C1819}"/>
              </a:ext>
            </a:extLst>
          </p:cNvPr>
          <p:cNvSpPr>
            <a:spLocks noGrp="1"/>
          </p:cNvSpPr>
          <p:nvPr>
            <p:ph idx="10"/>
          </p:nvPr>
        </p:nvSpPr>
        <p:spPr/>
        <p:txBody>
          <a:bodyPr/>
          <a:lstStyle/>
          <a:p>
            <a:r>
              <a:rPr lang="de-DE" dirty="0"/>
              <a:t>2026</a:t>
            </a:r>
          </a:p>
        </p:txBody>
      </p:sp>
      <p:sp>
        <p:nvSpPr>
          <p:cNvPr id="6" name="Inhaltsplatzhalter 5">
            <a:extLst>
              <a:ext uri="{FF2B5EF4-FFF2-40B4-BE49-F238E27FC236}">
                <a16:creationId xmlns:a16="http://schemas.microsoft.com/office/drawing/2014/main" id="{4338C228-454B-63C2-13C8-A2D8F53C0A18}"/>
              </a:ext>
            </a:extLst>
          </p:cNvPr>
          <p:cNvSpPr>
            <a:spLocks noGrp="1"/>
          </p:cNvSpPr>
          <p:nvPr>
            <p:ph idx="11"/>
          </p:nvPr>
        </p:nvSpPr>
        <p:spPr/>
        <p:txBody>
          <a:bodyPr>
            <a:normAutofit/>
          </a:bodyPr>
          <a:lstStyle/>
          <a:p>
            <a:r>
              <a:rPr lang="de-DE" dirty="0"/>
              <a:t>HINWEISE ZU DEN STIMMZETTELBEISPIELEN</a:t>
            </a:r>
          </a:p>
          <a:p>
            <a:r>
              <a:rPr lang="de-DE" dirty="0"/>
              <a:t>08. MÄRZ 2026</a:t>
            </a:r>
          </a:p>
        </p:txBody>
      </p:sp>
    </p:spTree>
    <p:extLst>
      <p:ext uri="{BB962C8B-B14F-4D97-AF65-F5344CB8AC3E}">
        <p14:creationId xmlns:p14="http://schemas.microsoft.com/office/powerpoint/2010/main" val="907264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C81D1-9F87-3A8F-25C4-ADFE56B1E30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CD420C8-D391-A4FB-C1AD-A73EF73EA24B}"/>
              </a:ext>
            </a:extLst>
          </p:cNvPr>
          <p:cNvSpPr>
            <a:spLocks noGrp="1"/>
          </p:cNvSpPr>
          <p:nvPr>
            <p:ph type="title"/>
          </p:nvPr>
        </p:nvSpPr>
        <p:spPr/>
        <p:txBody>
          <a:bodyPr/>
          <a:lstStyle/>
          <a:p>
            <a:r>
              <a:rPr lang="de-DE" dirty="0"/>
              <a:t>5. 	Stimmenauswertung bei der Bürgermeisterwahl</a:t>
            </a:r>
          </a:p>
        </p:txBody>
      </p:sp>
      <p:sp>
        <p:nvSpPr>
          <p:cNvPr id="4" name="Foliennummernplatzhalter 3">
            <a:extLst>
              <a:ext uri="{FF2B5EF4-FFF2-40B4-BE49-F238E27FC236}">
                <a16:creationId xmlns:a16="http://schemas.microsoft.com/office/drawing/2014/main" id="{652F1C0D-BB89-06B3-CB32-259EB0B993F6}"/>
              </a:ext>
            </a:extLst>
          </p:cNvPr>
          <p:cNvSpPr>
            <a:spLocks noGrp="1"/>
          </p:cNvSpPr>
          <p:nvPr>
            <p:ph type="sldNum" sz="quarter" idx="12"/>
          </p:nvPr>
        </p:nvSpPr>
        <p:spPr/>
        <p:txBody>
          <a:bodyPr/>
          <a:lstStyle/>
          <a:p>
            <a:fld id="{F906993E-9E02-48EE-A46D-7C3E1E24638F}" type="slidenum">
              <a:rPr lang="de-DE" smtClean="0"/>
              <a:pPr/>
              <a:t>10</a:t>
            </a:fld>
            <a:endParaRPr lang="de-DE" dirty="0"/>
          </a:p>
        </p:txBody>
      </p:sp>
      <p:sp>
        <p:nvSpPr>
          <p:cNvPr id="5" name="Inhaltsplatzhalter 4">
            <a:extLst>
              <a:ext uri="{FF2B5EF4-FFF2-40B4-BE49-F238E27FC236}">
                <a16:creationId xmlns:a16="http://schemas.microsoft.com/office/drawing/2014/main" id="{C945D214-4022-4086-DB2E-747039CB8C75}"/>
              </a:ext>
            </a:extLst>
          </p:cNvPr>
          <p:cNvSpPr>
            <a:spLocks noGrp="1"/>
          </p:cNvSpPr>
          <p:nvPr>
            <p:ph idx="11"/>
          </p:nvPr>
        </p:nvSpPr>
        <p:spPr/>
        <p:txBody>
          <a:bodyPr>
            <a:normAutofit fontScale="92500" lnSpcReduction="10000"/>
          </a:bodyPr>
          <a:lstStyle/>
          <a:p>
            <a:endParaRPr lang="de-DE"/>
          </a:p>
        </p:txBody>
      </p:sp>
      <p:sp>
        <p:nvSpPr>
          <p:cNvPr id="6" name="Inhaltsplatzhalter 5">
            <a:extLst>
              <a:ext uri="{FF2B5EF4-FFF2-40B4-BE49-F238E27FC236}">
                <a16:creationId xmlns:a16="http://schemas.microsoft.com/office/drawing/2014/main" id="{BF53A7C2-D9E1-3071-6F3B-9A0CE6D05D2C}"/>
              </a:ext>
            </a:extLst>
          </p:cNvPr>
          <p:cNvSpPr>
            <a:spLocks noGrp="1"/>
          </p:cNvSpPr>
          <p:nvPr>
            <p:ph idx="1"/>
          </p:nvPr>
        </p:nvSpPr>
        <p:spPr>
          <a:xfrm>
            <a:off x="628650" y="1372394"/>
            <a:ext cx="7888288" cy="1097282"/>
          </a:xfrm>
        </p:spPr>
        <p:txBody>
          <a:bodyPr/>
          <a:lstStyle/>
          <a:p>
            <a:pPr marL="0" indent="0">
              <a:buNone/>
            </a:pPr>
            <a:r>
              <a:rPr lang="de-DE" b="1" dirty="0">
                <a:solidFill>
                  <a:srgbClr val="3D3E3C"/>
                </a:solidFill>
              </a:rPr>
              <a:t>Mehrere vorgedruckte sich bewerbende Personen</a:t>
            </a:r>
          </a:p>
          <a:p>
            <a:r>
              <a:rPr lang="de-DE" dirty="0"/>
              <a:t>Die wählende Person „häufelt“ bei einer sich bewerbenden Person.</a:t>
            </a:r>
          </a:p>
          <a:p>
            <a:endParaRPr lang="de-DE" dirty="0"/>
          </a:p>
        </p:txBody>
      </p:sp>
      <p:graphicFrame>
        <p:nvGraphicFramePr>
          <p:cNvPr id="3" name="Inhaltsplatzhalter 15">
            <a:extLst>
              <a:ext uri="{FF2B5EF4-FFF2-40B4-BE49-F238E27FC236}">
                <a16:creationId xmlns:a16="http://schemas.microsoft.com/office/drawing/2014/main" id="{AC156B18-AD0C-B575-8AF0-3B2E109248E9}"/>
              </a:ext>
            </a:extLst>
          </p:cNvPr>
          <p:cNvGraphicFramePr>
            <a:graphicFrameLocks/>
          </p:cNvGraphicFramePr>
          <p:nvPr>
            <p:extLst>
              <p:ext uri="{D42A27DB-BD31-4B8C-83A1-F6EECF244321}">
                <p14:modId xmlns:p14="http://schemas.microsoft.com/office/powerpoint/2010/main" val="4274709098"/>
              </p:ext>
            </p:extLst>
          </p:nvPr>
        </p:nvGraphicFramePr>
        <p:xfrm>
          <a:off x="686594" y="2743994"/>
          <a:ext cx="4572000" cy="2286000"/>
        </p:xfrm>
        <a:graphic>
          <a:graphicData uri="http://schemas.openxmlformats.org/drawingml/2006/table">
            <a:tbl>
              <a:tblPr firstRow="1" bandRow="1">
                <a:tableStyleId>{5940675A-B579-460E-94D1-54222C63F5DA}</a:tableStyleId>
              </a:tblPr>
              <a:tblGrid>
                <a:gridCol w="1473200">
                  <a:extLst>
                    <a:ext uri="{9D8B030D-6E8A-4147-A177-3AD203B41FA5}">
                      <a16:colId xmlns:a16="http://schemas.microsoft.com/office/drawing/2014/main" val="1477319174"/>
                    </a:ext>
                  </a:extLst>
                </a:gridCol>
                <a:gridCol w="2403642">
                  <a:extLst>
                    <a:ext uri="{9D8B030D-6E8A-4147-A177-3AD203B41FA5}">
                      <a16:colId xmlns:a16="http://schemas.microsoft.com/office/drawing/2014/main" val="1142168830"/>
                    </a:ext>
                  </a:extLst>
                </a:gridCol>
                <a:gridCol w="695158">
                  <a:extLst>
                    <a:ext uri="{9D8B030D-6E8A-4147-A177-3AD203B41FA5}">
                      <a16:colId xmlns:a16="http://schemas.microsoft.com/office/drawing/2014/main" val="1306875594"/>
                    </a:ext>
                  </a:extLst>
                </a:gridCol>
              </a:tblGrid>
              <a:tr h="365760">
                <a:tc>
                  <a:txBody>
                    <a:bodyPr/>
                    <a:lstStyle/>
                    <a:p>
                      <a:pPr algn="ctr"/>
                      <a:r>
                        <a:rPr lang="de-DE" sz="1100" dirty="0">
                          <a:latin typeface="HelveticaNeueLTPro-Cn"/>
                        </a:rPr>
                        <a:t>Wahlvorschlag </a:t>
                      </a:r>
                    </a:p>
                    <a:p>
                      <a:pPr algn="ctr"/>
                      <a:r>
                        <a:rPr lang="de-DE" sz="1100" dirty="0">
                          <a:latin typeface="HelveticaNeueLTPro-Cn"/>
                        </a:rPr>
                        <a:t>Nr. 1</a:t>
                      </a:r>
                    </a:p>
                    <a:p>
                      <a:pPr algn="ctr"/>
                      <a:r>
                        <a:rPr lang="de-DE" sz="1100" dirty="0">
                          <a:latin typeface="HelveticaNeueLTPro-Cn"/>
                        </a:rPr>
                        <a:t>Kennwort </a:t>
                      </a:r>
                    </a:p>
                    <a:p>
                      <a:pPr algn="ctr"/>
                      <a:r>
                        <a:rPr lang="de-DE" sz="1100" dirty="0">
                          <a:latin typeface="HelveticaNeueLTPro-Cn"/>
                        </a:rPr>
                        <a:t>A-Partei</a:t>
                      </a:r>
                    </a:p>
                  </a:txBody>
                  <a:tcPr/>
                </a:tc>
                <a:tc>
                  <a:txBody>
                    <a:bodyPr/>
                    <a:lstStyle/>
                    <a:p>
                      <a:endParaRPr lang="de-DE" sz="1100" b="1" dirty="0">
                        <a:latin typeface="HelveticaNeueLTPro-Cn"/>
                      </a:endParaRPr>
                    </a:p>
                    <a:p>
                      <a:r>
                        <a:rPr lang="de-DE" sz="1100" b="1" dirty="0">
                          <a:latin typeface="HelveticaNeueLTPro-Cn"/>
                        </a:rPr>
                        <a:t>Huber Josef</a:t>
                      </a:r>
                      <a:r>
                        <a:rPr lang="de-DE" sz="1100" b="0" dirty="0">
                          <a:latin typeface="HelveticaNeueLTPro-Cn"/>
                        </a:rPr>
                        <a:t>,</a:t>
                      </a:r>
                      <a:r>
                        <a:rPr lang="de-DE" sz="1100" b="1" dirty="0">
                          <a:latin typeface="HelveticaNeueLTPro-Cn"/>
                        </a:rPr>
                        <a:t> </a:t>
                      </a:r>
                      <a:r>
                        <a:rPr lang="de-DE" sz="1100" dirty="0">
                          <a:latin typeface="HelveticaNeueLTPro-Cn"/>
                        </a:rPr>
                        <a:t>Landwirt, Feldgeschworener</a:t>
                      </a:r>
                    </a:p>
                  </a:txBody>
                  <a:tcPr/>
                </a:tc>
                <a:tc>
                  <a:txBody>
                    <a:bodyPr/>
                    <a:lstStyle/>
                    <a:p>
                      <a:endParaRPr lang="de-DE" sz="1100" dirty="0">
                        <a:latin typeface="HelveticaNeueLTPro-Cn"/>
                      </a:endParaRPr>
                    </a:p>
                  </a:txBody>
                  <a:tcPr/>
                </a:tc>
                <a:extLst>
                  <a:ext uri="{0D108BD9-81ED-4DB2-BD59-A6C34878D82A}">
                    <a16:rowId xmlns:a16="http://schemas.microsoft.com/office/drawing/2014/main" val="591649770"/>
                  </a:ext>
                </a:extLst>
              </a:tr>
              <a:tr h="365760">
                <a:tc>
                  <a:txBody>
                    <a:bodyPr/>
                    <a:lstStyle/>
                    <a:p>
                      <a:pPr algn="ctr"/>
                      <a:r>
                        <a:rPr lang="de-DE" sz="1100" dirty="0">
                          <a:latin typeface="HelveticaNeueLTPro-Cn"/>
                        </a:rPr>
                        <a:t>Wahlvorschlag </a:t>
                      </a:r>
                    </a:p>
                    <a:p>
                      <a:pPr algn="ctr"/>
                      <a:r>
                        <a:rPr lang="de-DE" sz="1100" dirty="0">
                          <a:latin typeface="HelveticaNeueLTPro-Cn"/>
                        </a:rPr>
                        <a:t>Nr. 2</a:t>
                      </a:r>
                    </a:p>
                    <a:p>
                      <a:pPr algn="ctr"/>
                      <a:r>
                        <a:rPr lang="de-DE" sz="1100" dirty="0">
                          <a:latin typeface="HelveticaNeueLTPro-Cn"/>
                        </a:rPr>
                        <a:t>Kennwort</a:t>
                      </a:r>
                    </a:p>
                    <a:p>
                      <a:pPr algn="ctr"/>
                      <a:r>
                        <a:rPr lang="de-DE" sz="1100" dirty="0">
                          <a:latin typeface="HelveticaNeueLTPro-Cn"/>
                        </a:rPr>
                        <a:t>B-Partei</a:t>
                      </a:r>
                    </a:p>
                  </a:txBody>
                  <a:tcPr/>
                </a:tc>
                <a:tc>
                  <a:txBody>
                    <a:bodyPr/>
                    <a:lstStyle/>
                    <a:p>
                      <a:endParaRPr lang="de-DE" sz="1100" b="1" dirty="0">
                        <a:latin typeface="HelveticaNeueLTPro-Cn"/>
                      </a:endParaRPr>
                    </a:p>
                    <a:p>
                      <a:r>
                        <a:rPr lang="de-DE" sz="1100" b="1" dirty="0">
                          <a:latin typeface="HelveticaNeueLTPro-Cn"/>
                        </a:rPr>
                        <a:t>Zöllner Gisela</a:t>
                      </a:r>
                      <a:r>
                        <a:rPr lang="de-DE" sz="1100" b="0" dirty="0">
                          <a:latin typeface="HelveticaNeueLTPro-Cn"/>
                        </a:rPr>
                        <a:t>, </a:t>
                      </a:r>
                      <a:r>
                        <a:rPr lang="de-DE" sz="1100" dirty="0">
                          <a:latin typeface="HelveticaNeueLTPro-Cn"/>
                        </a:rPr>
                        <a:t>M. A. Angestellte, Kreisheimatpflegerin</a:t>
                      </a:r>
                    </a:p>
                  </a:txBody>
                  <a:tcPr/>
                </a:tc>
                <a:tc>
                  <a:txBody>
                    <a:bodyPr/>
                    <a:lstStyle/>
                    <a:p>
                      <a:endParaRPr lang="de-DE" sz="1100" dirty="0">
                        <a:latin typeface="HelveticaNeueLTPro-Cn"/>
                      </a:endParaRPr>
                    </a:p>
                  </a:txBody>
                  <a:tcPr/>
                </a:tc>
                <a:extLst>
                  <a:ext uri="{0D108BD9-81ED-4DB2-BD59-A6C34878D82A}">
                    <a16:rowId xmlns:a16="http://schemas.microsoft.com/office/drawing/2014/main" val="3065397366"/>
                  </a:ext>
                </a:extLst>
              </a:tr>
              <a:tr h="365760">
                <a:tc>
                  <a:txBody>
                    <a:bodyPr/>
                    <a:lstStyle/>
                    <a:p>
                      <a:pPr algn="ctr"/>
                      <a:r>
                        <a:rPr lang="de-DE" sz="1100" dirty="0">
                          <a:latin typeface="HelveticaNeueLTPro-Cn"/>
                        </a:rPr>
                        <a:t>Wahlvorschlag </a:t>
                      </a:r>
                    </a:p>
                    <a:p>
                      <a:pPr algn="ctr"/>
                      <a:r>
                        <a:rPr lang="de-DE" sz="1100" dirty="0">
                          <a:latin typeface="HelveticaNeueLTPro-Cn"/>
                        </a:rPr>
                        <a:t>Nr. 3</a:t>
                      </a:r>
                    </a:p>
                    <a:p>
                      <a:pPr algn="ctr"/>
                      <a:r>
                        <a:rPr lang="de-DE" sz="1100" dirty="0">
                          <a:latin typeface="HelveticaNeueLTPro-Cn"/>
                        </a:rPr>
                        <a:t>Kennwort</a:t>
                      </a:r>
                    </a:p>
                    <a:p>
                      <a:pPr algn="ctr"/>
                      <a:r>
                        <a:rPr lang="de-DE" sz="1100" dirty="0">
                          <a:latin typeface="HelveticaNeueLTPro-Cn"/>
                        </a:rPr>
                        <a:t>C-Partei</a:t>
                      </a:r>
                    </a:p>
                  </a:txBody>
                  <a:tcPr/>
                </a:tc>
                <a:tc>
                  <a:txBody>
                    <a:bodyPr/>
                    <a:lstStyle/>
                    <a:p>
                      <a:endParaRPr lang="de-DE" sz="1100" b="1" dirty="0">
                        <a:latin typeface="HelveticaNeueLTPro-Cn"/>
                      </a:endParaRPr>
                    </a:p>
                    <a:p>
                      <a:r>
                        <a:rPr lang="de-DE" sz="1100" b="1" dirty="0">
                          <a:latin typeface="HelveticaNeueLTPro-Cn"/>
                        </a:rPr>
                        <a:t>Wolf Sebastian</a:t>
                      </a:r>
                      <a:r>
                        <a:rPr lang="de-DE" sz="1100" b="0" dirty="0">
                          <a:latin typeface="HelveticaNeueLTPro-Cn"/>
                        </a:rPr>
                        <a:t>, </a:t>
                      </a:r>
                      <a:r>
                        <a:rPr lang="de-DE" sz="1100" dirty="0">
                          <a:latin typeface="HelveticaNeueLTPro-Cn"/>
                        </a:rPr>
                        <a:t>Schreinermeister, Feuerwehrkommandant</a:t>
                      </a:r>
                    </a:p>
                  </a:txBody>
                  <a:tcPr/>
                </a:tc>
                <a:tc>
                  <a:txBody>
                    <a:bodyPr/>
                    <a:lstStyle/>
                    <a:p>
                      <a:endParaRPr lang="de-DE" sz="1100" dirty="0">
                        <a:latin typeface="HelveticaNeueLTPro-Cn"/>
                      </a:endParaRPr>
                    </a:p>
                  </a:txBody>
                  <a:tcPr/>
                </a:tc>
                <a:extLst>
                  <a:ext uri="{0D108BD9-81ED-4DB2-BD59-A6C34878D82A}">
                    <a16:rowId xmlns:a16="http://schemas.microsoft.com/office/drawing/2014/main" val="4213231976"/>
                  </a:ext>
                </a:extLst>
              </a:tr>
            </a:tbl>
          </a:graphicData>
        </a:graphic>
      </p:graphicFrame>
      <p:sp>
        <p:nvSpPr>
          <p:cNvPr id="7" name="object 12">
            <a:extLst>
              <a:ext uri="{FF2B5EF4-FFF2-40B4-BE49-F238E27FC236}">
                <a16:creationId xmlns:a16="http://schemas.microsoft.com/office/drawing/2014/main" id="{F1479771-FECA-AD36-E862-CF4F0BF27629}"/>
              </a:ext>
            </a:extLst>
          </p:cNvPr>
          <p:cNvSpPr/>
          <p:nvPr/>
        </p:nvSpPr>
        <p:spPr>
          <a:xfrm>
            <a:off x="4648994" y="2896394"/>
            <a:ext cx="457200" cy="457200"/>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lang="de-DE" sz="500" b="1" i="1" dirty="0">
              <a:latin typeface="Comic Sans MS" panose="030F0702030302020204" pitchFamily="66" charset="0"/>
            </a:endParaRPr>
          </a:p>
          <a:p>
            <a:pPr algn="ctr"/>
            <a:r>
              <a:rPr lang="de-DE" sz="2000" b="1" i="1" dirty="0">
                <a:latin typeface="Comic Sans MS" panose="030F0702030302020204" pitchFamily="66" charset="0"/>
              </a:rPr>
              <a:t>3</a:t>
            </a:r>
            <a:endParaRPr sz="2000" b="1" i="1" dirty="0">
              <a:latin typeface="Comic Sans MS" panose="030F0702030302020204" pitchFamily="66" charset="0"/>
            </a:endParaRPr>
          </a:p>
        </p:txBody>
      </p:sp>
      <p:sp>
        <p:nvSpPr>
          <p:cNvPr id="8" name="object 12">
            <a:extLst>
              <a:ext uri="{FF2B5EF4-FFF2-40B4-BE49-F238E27FC236}">
                <a16:creationId xmlns:a16="http://schemas.microsoft.com/office/drawing/2014/main" id="{9F443D5D-860C-E2DC-23A3-D895687920D1}"/>
              </a:ext>
            </a:extLst>
          </p:cNvPr>
          <p:cNvSpPr/>
          <p:nvPr/>
        </p:nvSpPr>
        <p:spPr>
          <a:xfrm>
            <a:off x="4648994" y="3658394"/>
            <a:ext cx="457200" cy="457200"/>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endParaRPr/>
          </a:p>
        </p:txBody>
      </p:sp>
      <p:sp>
        <p:nvSpPr>
          <p:cNvPr id="9" name="object 12">
            <a:extLst>
              <a:ext uri="{FF2B5EF4-FFF2-40B4-BE49-F238E27FC236}">
                <a16:creationId xmlns:a16="http://schemas.microsoft.com/office/drawing/2014/main" id="{4F128565-C52D-54C2-5E17-DCC39BEF5D2D}"/>
              </a:ext>
            </a:extLst>
          </p:cNvPr>
          <p:cNvSpPr/>
          <p:nvPr/>
        </p:nvSpPr>
        <p:spPr>
          <a:xfrm>
            <a:off x="4648994" y="4420394"/>
            <a:ext cx="457200" cy="457200"/>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endParaRPr/>
          </a:p>
        </p:txBody>
      </p:sp>
      <p:sp>
        <p:nvSpPr>
          <p:cNvPr id="11" name="Textfeld 10">
            <a:extLst>
              <a:ext uri="{FF2B5EF4-FFF2-40B4-BE49-F238E27FC236}">
                <a16:creationId xmlns:a16="http://schemas.microsoft.com/office/drawing/2014/main" id="{21C9D128-D6DA-6534-8B6E-544DD6765CD7}"/>
              </a:ext>
            </a:extLst>
          </p:cNvPr>
          <p:cNvSpPr txBox="1"/>
          <p:nvPr/>
        </p:nvSpPr>
        <p:spPr>
          <a:xfrm>
            <a:off x="686594" y="2439194"/>
            <a:ext cx="1447800" cy="276999"/>
          </a:xfrm>
          <a:prstGeom prst="rect">
            <a:avLst/>
          </a:prstGeom>
          <a:noFill/>
        </p:spPr>
        <p:txBody>
          <a:bodyPr wrap="square" rtlCol="0">
            <a:spAutoFit/>
          </a:bodyPr>
          <a:lstStyle/>
          <a:p>
            <a:r>
              <a:rPr lang="de-DE" sz="1200" b="1" dirty="0">
                <a:solidFill>
                  <a:srgbClr val="3D3E3C"/>
                </a:solidFill>
                <a:latin typeface="HelveticaNeueLTPro-Cn"/>
              </a:rPr>
              <a:t>Zweites Beispiel</a:t>
            </a:r>
          </a:p>
        </p:txBody>
      </p:sp>
    </p:spTree>
    <p:extLst>
      <p:ext uri="{BB962C8B-B14F-4D97-AF65-F5344CB8AC3E}">
        <p14:creationId xmlns:p14="http://schemas.microsoft.com/office/powerpoint/2010/main" val="2100902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020BE8-7F35-EF60-9D1F-97A0FDDF7E45}"/>
              </a:ext>
            </a:extLst>
          </p:cNvPr>
          <p:cNvSpPr>
            <a:spLocks noGrp="1"/>
          </p:cNvSpPr>
          <p:nvPr>
            <p:ph type="title"/>
          </p:nvPr>
        </p:nvSpPr>
        <p:spPr/>
        <p:txBody>
          <a:bodyPr/>
          <a:lstStyle/>
          <a:p>
            <a:r>
              <a:rPr lang="de-DE" dirty="0"/>
              <a:t>5. 	Stimmenauswertung bei der Bürgermeisterwahl</a:t>
            </a:r>
          </a:p>
        </p:txBody>
      </p:sp>
      <p:sp>
        <p:nvSpPr>
          <p:cNvPr id="3" name="Inhaltsplatzhalter 2">
            <a:extLst>
              <a:ext uri="{FF2B5EF4-FFF2-40B4-BE49-F238E27FC236}">
                <a16:creationId xmlns:a16="http://schemas.microsoft.com/office/drawing/2014/main" id="{96937FB1-6087-913D-B3C2-AAA42456E0FE}"/>
              </a:ext>
            </a:extLst>
          </p:cNvPr>
          <p:cNvSpPr>
            <a:spLocks noGrp="1"/>
          </p:cNvSpPr>
          <p:nvPr>
            <p:ph idx="1"/>
          </p:nvPr>
        </p:nvSpPr>
        <p:spPr/>
        <p:txBody>
          <a:bodyPr/>
          <a:lstStyle/>
          <a:p>
            <a:pPr marL="0" indent="0">
              <a:buNone/>
            </a:pPr>
            <a:r>
              <a:rPr lang="de-DE" dirty="0"/>
              <a:t>Der Stimmzettel ist </a:t>
            </a:r>
            <a:r>
              <a:rPr lang="de-DE" b="1" dirty="0">
                <a:solidFill>
                  <a:srgbClr val="3D3E3C"/>
                </a:solidFill>
              </a:rPr>
              <a:t>gültig</a:t>
            </a:r>
            <a:r>
              <a:rPr lang="de-DE" dirty="0"/>
              <a:t>.</a:t>
            </a:r>
          </a:p>
          <a:p>
            <a:r>
              <a:rPr lang="de-DE" dirty="0"/>
              <a:t>§ 77 Abs. 1 Satz 2 verlangt nur, dass die sich bewerbende Person in eindeutig bezeichnender Weise zu kennzeichnen ist. Es ist dabei nicht zwingend das Setzen eines Kreuzes erforderlich. Die wählende Person hat eindeutig zu erkennen gegeben, dass sie den Bewerber Huber wählen will.</a:t>
            </a:r>
          </a:p>
        </p:txBody>
      </p:sp>
      <p:sp>
        <p:nvSpPr>
          <p:cNvPr id="4" name="Foliennummernplatzhalter 3">
            <a:extLst>
              <a:ext uri="{FF2B5EF4-FFF2-40B4-BE49-F238E27FC236}">
                <a16:creationId xmlns:a16="http://schemas.microsoft.com/office/drawing/2014/main" id="{419DD324-DC79-48D8-436A-E0A9BFF47017}"/>
              </a:ext>
            </a:extLst>
          </p:cNvPr>
          <p:cNvSpPr>
            <a:spLocks noGrp="1"/>
          </p:cNvSpPr>
          <p:nvPr>
            <p:ph type="sldNum" sz="quarter" idx="12"/>
          </p:nvPr>
        </p:nvSpPr>
        <p:spPr/>
        <p:txBody>
          <a:bodyPr/>
          <a:lstStyle/>
          <a:p>
            <a:fld id="{F906993E-9E02-48EE-A46D-7C3E1E24638F}" type="slidenum">
              <a:rPr lang="de-DE" smtClean="0"/>
              <a:pPr/>
              <a:t>11</a:t>
            </a:fld>
            <a:endParaRPr lang="de-DE" dirty="0"/>
          </a:p>
        </p:txBody>
      </p:sp>
      <p:sp>
        <p:nvSpPr>
          <p:cNvPr id="5" name="Inhaltsplatzhalter 4">
            <a:extLst>
              <a:ext uri="{FF2B5EF4-FFF2-40B4-BE49-F238E27FC236}">
                <a16:creationId xmlns:a16="http://schemas.microsoft.com/office/drawing/2014/main" id="{9E8B2AD8-DD9B-7CAD-993D-4B6632017E89}"/>
              </a:ext>
            </a:extLst>
          </p:cNvPr>
          <p:cNvSpPr>
            <a:spLocks noGrp="1"/>
          </p:cNvSpPr>
          <p:nvPr>
            <p:ph idx="11"/>
          </p:nvPr>
        </p:nvSpPr>
        <p:spPr/>
        <p:txBody>
          <a:bodyPr>
            <a:normAutofit fontScale="92500" lnSpcReduction="10000"/>
          </a:bodyPr>
          <a:lstStyle/>
          <a:p>
            <a:endParaRPr lang="de-DE"/>
          </a:p>
        </p:txBody>
      </p:sp>
    </p:spTree>
    <p:extLst>
      <p:ext uri="{BB962C8B-B14F-4D97-AF65-F5344CB8AC3E}">
        <p14:creationId xmlns:p14="http://schemas.microsoft.com/office/powerpoint/2010/main" val="2785632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443F1-DFC0-8FDC-F86C-ECA9C600577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E45F67D-B2C1-BE7C-5CAA-3D68216344F0}"/>
              </a:ext>
            </a:extLst>
          </p:cNvPr>
          <p:cNvSpPr>
            <a:spLocks noGrp="1"/>
          </p:cNvSpPr>
          <p:nvPr>
            <p:ph type="title"/>
          </p:nvPr>
        </p:nvSpPr>
        <p:spPr/>
        <p:txBody>
          <a:bodyPr/>
          <a:lstStyle/>
          <a:p>
            <a:r>
              <a:rPr lang="de-DE" dirty="0"/>
              <a:t>5. 	Stimmenauswertung bei der Bürgermeisterwahl</a:t>
            </a:r>
          </a:p>
        </p:txBody>
      </p:sp>
      <p:sp>
        <p:nvSpPr>
          <p:cNvPr id="4" name="Foliennummernplatzhalter 3">
            <a:extLst>
              <a:ext uri="{FF2B5EF4-FFF2-40B4-BE49-F238E27FC236}">
                <a16:creationId xmlns:a16="http://schemas.microsoft.com/office/drawing/2014/main" id="{ED1021E5-60D4-2910-DF79-D22BDAC0AA0F}"/>
              </a:ext>
            </a:extLst>
          </p:cNvPr>
          <p:cNvSpPr>
            <a:spLocks noGrp="1"/>
          </p:cNvSpPr>
          <p:nvPr>
            <p:ph type="sldNum" sz="quarter" idx="12"/>
          </p:nvPr>
        </p:nvSpPr>
        <p:spPr/>
        <p:txBody>
          <a:bodyPr/>
          <a:lstStyle/>
          <a:p>
            <a:fld id="{F906993E-9E02-48EE-A46D-7C3E1E24638F}" type="slidenum">
              <a:rPr lang="de-DE" smtClean="0"/>
              <a:pPr/>
              <a:t>12</a:t>
            </a:fld>
            <a:endParaRPr lang="de-DE" dirty="0"/>
          </a:p>
        </p:txBody>
      </p:sp>
      <p:graphicFrame>
        <p:nvGraphicFramePr>
          <p:cNvPr id="9" name="Inhaltsplatzhalter 8">
            <a:extLst>
              <a:ext uri="{FF2B5EF4-FFF2-40B4-BE49-F238E27FC236}">
                <a16:creationId xmlns:a16="http://schemas.microsoft.com/office/drawing/2014/main" id="{DE5D0FEB-4876-04DF-7B66-9D231B667F99}"/>
              </a:ext>
            </a:extLst>
          </p:cNvPr>
          <p:cNvGraphicFramePr>
            <a:graphicFrameLocks noGrp="1"/>
          </p:cNvGraphicFramePr>
          <p:nvPr>
            <p:ph idx="11"/>
            <p:extLst>
              <p:ext uri="{D42A27DB-BD31-4B8C-83A1-F6EECF244321}">
                <p14:modId xmlns:p14="http://schemas.microsoft.com/office/powerpoint/2010/main" val="442336306"/>
              </p:ext>
            </p:extLst>
          </p:nvPr>
        </p:nvGraphicFramePr>
        <p:xfrm>
          <a:off x="686594" y="3269496"/>
          <a:ext cx="4876800" cy="678180"/>
        </p:xfrm>
        <a:graphic>
          <a:graphicData uri="http://schemas.openxmlformats.org/drawingml/2006/table">
            <a:tbl>
              <a:tblPr firstRow="1" bandRow="1">
                <a:tableStyleId>{5940675A-B579-460E-94D1-54222C63F5DA}</a:tableStyleId>
              </a:tblPr>
              <a:tblGrid>
                <a:gridCol w="1625600">
                  <a:extLst>
                    <a:ext uri="{9D8B030D-6E8A-4147-A177-3AD203B41FA5}">
                      <a16:colId xmlns:a16="http://schemas.microsoft.com/office/drawing/2014/main" val="817318225"/>
                    </a:ext>
                  </a:extLst>
                </a:gridCol>
                <a:gridCol w="2395621">
                  <a:extLst>
                    <a:ext uri="{9D8B030D-6E8A-4147-A177-3AD203B41FA5}">
                      <a16:colId xmlns:a16="http://schemas.microsoft.com/office/drawing/2014/main" val="3993730282"/>
                    </a:ext>
                  </a:extLst>
                </a:gridCol>
                <a:gridCol w="855579">
                  <a:extLst>
                    <a:ext uri="{9D8B030D-6E8A-4147-A177-3AD203B41FA5}">
                      <a16:colId xmlns:a16="http://schemas.microsoft.com/office/drawing/2014/main" val="3076499868"/>
                    </a:ext>
                  </a:extLst>
                </a:gridCol>
              </a:tblGrid>
              <a:tr h="365760">
                <a:tc>
                  <a:txBody>
                    <a:bodyPr/>
                    <a:lstStyle/>
                    <a:p>
                      <a:pPr algn="ctr">
                        <a:lnSpc>
                          <a:spcPct val="150000"/>
                        </a:lnSpc>
                      </a:pPr>
                      <a:r>
                        <a:rPr lang="de-DE" sz="1100" dirty="0">
                          <a:latin typeface="HelveticaNeueLTPro-Cn"/>
                        </a:rPr>
                        <a:t>Kennwort </a:t>
                      </a:r>
                    </a:p>
                    <a:p>
                      <a:pPr algn="ctr"/>
                      <a:r>
                        <a:rPr lang="de-DE" sz="1100" dirty="0">
                          <a:latin typeface="HelveticaNeueLTPro-Cn"/>
                        </a:rPr>
                        <a:t>A-Partei</a:t>
                      </a:r>
                    </a:p>
                    <a:p>
                      <a:pPr algn="ctr"/>
                      <a:endParaRPr lang="de-DE" sz="1100" dirty="0">
                        <a:latin typeface="HelveticaNeueLTPro-Cn"/>
                      </a:endParaRPr>
                    </a:p>
                  </a:txBody>
                  <a:tcPr>
                    <a:lnB w="12700" cap="flat" cmpd="sng" algn="ctr">
                      <a:solidFill>
                        <a:schemeClr val="tx1"/>
                      </a:solidFill>
                      <a:prstDash val="solid"/>
                      <a:round/>
                      <a:headEnd type="none" w="med" len="med"/>
                      <a:tailEnd type="none" w="med" len="med"/>
                    </a:lnB>
                  </a:tcPr>
                </a:tc>
                <a:tc>
                  <a:txBody>
                    <a:bodyPr/>
                    <a:lstStyle/>
                    <a:p>
                      <a:endParaRPr lang="de-DE" sz="1100" b="1" dirty="0">
                        <a:latin typeface="HelveticaNeueLTPro-Cn"/>
                      </a:endParaRPr>
                    </a:p>
                    <a:p>
                      <a:r>
                        <a:rPr lang="de-DE" sz="1100" b="1" dirty="0">
                          <a:latin typeface="HelveticaNeueLTPro-Cn"/>
                        </a:rPr>
                        <a:t>Maier Alois</a:t>
                      </a:r>
                      <a:r>
                        <a:rPr lang="de-DE" sz="1100" b="0" dirty="0">
                          <a:latin typeface="HelveticaNeueLTPro-Cn"/>
                        </a:rPr>
                        <a:t>, </a:t>
                      </a:r>
                      <a:r>
                        <a:rPr lang="de-DE" sz="1100" dirty="0">
                          <a:latin typeface="HelveticaNeueLTPro-Cn"/>
                        </a:rPr>
                        <a:t>Landwirt</a:t>
                      </a:r>
                    </a:p>
                  </a:txBody>
                  <a:tcPr>
                    <a:lnB w="12700" cap="flat" cmpd="sng" algn="ctr">
                      <a:solidFill>
                        <a:schemeClr val="tx1"/>
                      </a:solidFill>
                      <a:prstDash val="solid"/>
                      <a:round/>
                      <a:headEnd type="none" w="med" len="med"/>
                      <a:tailEnd type="none" w="med" len="med"/>
                    </a:lnB>
                  </a:tcPr>
                </a:tc>
                <a:tc>
                  <a:txBody>
                    <a:bodyPr/>
                    <a:lstStyle/>
                    <a:p>
                      <a:endParaRPr lang="de-DE" sz="1100" dirty="0">
                        <a:latin typeface="HelveticaNeueLTPro-Cn"/>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35923038"/>
                  </a:ext>
                </a:extLst>
              </a:tr>
            </a:tbl>
          </a:graphicData>
        </a:graphic>
      </p:graphicFrame>
      <p:sp>
        <p:nvSpPr>
          <p:cNvPr id="6" name="Inhaltsplatzhalter 5">
            <a:extLst>
              <a:ext uri="{FF2B5EF4-FFF2-40B4-BE49-F238E27FC236}">
                <a16:creationId xmlns:a16="http://schemas.microsoft.com/office/drawing/2014/main" id="{844B0C3F-C066-3369-9CE9-A689243C9690}"/>
              </a:ext>
            </a:extLst>
          </p:cNvPr>
          <p:cNvSpPr>
            <a:spLocks noGrp="1"/>
          </p:cNvSpPr>
          <p:nvPr>
            <p:ph idx="1"/>
          </p:nvPr>
        </p:nvSpPr>
        <p:spPr>
          <a:xfrm>
            <a:off x="628650" y="1372394"/>
            <a:ext cx="7888288" cy="1097282"/>
          </a:xfrm>
        </p:spPr>
        <p:txBody>
          <a:bodyPr>
            <a:noAutofit/>
          </a:bodyPr>
          <a:lstStyle/>
          <a:p>
            <a:pPr marL="0" indent="0">
              <a:buNone/>
            </a:pPr>
            <a:r>
              <a:rPr lang="de-DE" b="1" dirty="0">
                <a:solidFill>
                  <a:srgbClr val="3D3E3C"/>
                </a:solidFill>
              </a:rPr>
              <a:t>Eine vorgedruckte sich bewerbende Person</a:t>
            </a:r>
          </a:p>
          <a:p>
            <a:r>
              <a:rPr lang="de-DE" dirty="0"/>
              <a:t>Die wählende Person trägt handschriftlich den Namen einer anderen wählbaren Person unter Angabe ihrer Personalien ein, ohne den Namen der vorgedruckten sich bewerbenden Person zu streichen</a:t>
            </a:r>
          </a:p>
        </p:txBody>
      </p:sp>
      <p:sp>
        <p:nvSpPr>
          <p:cNvPr id="10" name="object 12">
            <a:extLst>
              <a:ext uri="{FF2B5EF4-FFF2-40B4-BE49-F238E27FC236}">
                <a16:creationId xmlns:a16="http://schemas.microsoft.com/office/drawing/2014/main" id="{95F81F82-2C91-F93C-17DB-B36A6208A5DD}"/>
              </a:ext>
            </a:extLst>
          </p:cNvPr>
          <p:cNvSpPr/>
          <p:nvPr/>
        </p:nvSpPr>
        <p:spPr>
          <a:xfrm>
            <a:off x="4877594" y="3353594"/>
            <a:ext cx="457200" cy="457200"/>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endParaRPr/>
          </a:p>
        </p:txBody>
      </p:sp>
      <p:graphicFrame>
        <p:nvGraphicFramePr>
          <p:cNvPr id="11" name="Inhaltsplatzhalter 8">
            <a:extLst>
              <a:ext uri="{FF2B5EF4-FFF2-40B4-BE49-F238E27FC236}">
                <a16:creationId xmlns:a16="http://schemas.microsoft.com/office/drawing/2014/main" id="{E2F40304-B71A-B543-C250-37CD8019BBAE}"/>
              </a:ext>
            </a:extLst>
          </p:cNvPr>
          <p:cNvGraphicFramePr>
            <a:graphicFrameLocks/>
          </p:cNvGraphicFramePr>
          <p:nvPr>
            <p:extLst>
              <p:ext uri="{D42A27DB-BD31-4B8C-83A1-F6EECF244321}">
                <p14:modId xmlns:p14="http://schemas.microsoft.com/office/powerpoint/2010/main" val="2326651999"/>
              </p:ext>
            </p:extLst>
          </p:nvPr>
        </p:nvGraphicFramePr>
        <p:xfrm>
          <a:off x="686594" y="4068388"/>
          <a:ext cx="4876800" cy="1418806"/>
        </p:xfrm>
        <a:graphic>
          <a:graphicData uri="http://schemas.openxmlformats.org/drawingml/2006/table">
            <a:tbl>
              <a:tblPr firstRow="1" bandRow="1">
                <a:tableStyleId>{5940675A-B579-460E-94D1-54222C63F5DA}</a:tableStyleId>
              </a:tblPr>
              <a:tblGrid>
                <a:gridCol w="2438400">
                  <a:extLst>
                    <a:ext uri="{9D8B030D-6E8A-4147-A177-3AD203B41FA5}">
                      <a16:colId xmlns:a16="http://schemas.microsoft.com/office/drawing/2014/main" val="817318225"/>
                    </a:ext>
                  </a:extLst>
                </a:gridCol>
                <a:gridCol w="2438400">
                  <a:extLst>
                    <a:ext uri="{9D8B030D-6E8A-4147-A177-3AD203B41FA5}">
                      <a16:colId xmlns:a16="http://schemas.microsoft.com/office/drawing/2014/main" val="3993730282"/>
                    </a:ext>
                  </a:extLst>
                </a:gridCol>
              </a:tblGrid>
              <a:tr h="228600">
                <a:tc gridSpan="2">
                  <a:txBody>
                    <a:bodyPr/>
                    <a:lstStyle/>
                    <a:p>
                      <a:pPr algn="l"/>
                      <a:r>
                        <a:rPr lang="de-DE" sz="1100" b="1" dirty="0">
                          <a:latin typeface="HelveticaNeueLTPro-Cn"/>
                        </a:rPr>
                        <a:t>Erste Bürgermeisterin oder erster Bürgermeister soll werden:</a:t>
                      </a:r>
                    </a:p>
                  </a:txBody>
                  <a:tcPr>
                    <a:lnB w="12700" cap="flat" cmpd="sng" algn="ctr">
                      <a:noFill/>
                      <a:prstDash val="solid"/>
                      <a:round/>
                      <a:headEnd type="none" w="med" len="med"/>
                      <a:tailEnd type="none" w="med" len="med"/>
                    </a:lnB>
                  </a:tcPr>
                </a:tc>
                <a:tc hMerge="1">
                  <a:txBody>
                    <a:bodyPr/>
                    <a:lstStyle/>
                    <a:p>
                      <a:endParaRPr lang="de-DE" sz="1100" dirty="0">
                        <a:latin typeface="HelveticaNeueLTPro-Cn"/>
                      </a:endParaRPr>
                    </a:p>
                  </a:txBody>
                  <a:tcPr/>
                </a:tc>
                <a:extLst>
                  <a:ext uri="{0D108BD9-81ED-4DB2-BD59-A6C34878D82A}">
                    <a16:rowId xmlns:a16="http://schemas.microsoft.com/office/drawing/2014/main" val="2235923038"/>
                  </a:ext>
                </a:extLst>
              </a:tr>
              <a:tr h="579863">
                <a:tc>
                  <a:txBody>
                    <a:bodyPr/>
                    <a:lstStyle/>
                    <a:p>
                      <a:pPr algn="l"/>
                      <a:r>
                        <a:rPr lang="de-DE" sz="1100" dirty="0">
                          <a:latin typeface="HelveticaNeueLTPro-Cn"/>
                        </a:rPr>
                        <a:t>Familienname</a:t>
                      </a:r>
                    </a:p>
                    <a:p>
                      <a:pPr algn="l"/>
                      <a:r>
                        <a:rPr lang="de-DE" sz="2000" b="1" i="1" dirty="0">
                          <a:latin typeface="Comic Sans MS" panose="030F0702030302020204" pitchFamily="66" charset="0"/>
                        </a:rPr>
                        <a:t>Benz</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de-DE" sz="1100" dirty="0">
                          <a:latin typeface="HelveticaNeueLTPro-Cn"/>
                        </a:rPr>
                        <a:t>Vorname</a:t>
                      </a:r>
                    </a:p>
                    <a:p>
                      <a:pPr algn="l"/>
                      <a:r>
                        <a:rPr lang="de-DE" sz="2000" b="1" i="1" kern="1200" dirty="0">
                          <a:solidFill>
                            <a:schemeClr val="tx1"/>
                          </a:solidFill>
                          <a:latin typeface="Comic Sans MS" panose="030F0702030302020204" pitchFamily="66" charset="0"/>
                          <a:ea typeface="+mn-ea"/>
                          <a:cs typeface="+mn-cs"/>
                        </a:rPr>
                        <a:t>Albert</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0130322"/>
                  </a:ext>
                </a:extLst>
              </a:tr>
              <a:tr h="579863">
                <a:tc gridSpan="2">
                  <a:txBody>
                    <a:bodyPr/>
                    <a:lstStyle/>
                    <a:p>
                      <a:pPr algn="l"/>
                      <a:r>
                        <a:rPr lang="de-DE" sz="1100" dirty="0">
                          <a:latin typeface="HelveticaNeueLTPro-Cn"/>
                        </a:rPr>
                        <a:t>Beruf oder Stand</a:t>
                      </a:r>
                    </a:p>
                    <a:p>
                      <a:pPr marL="0" algn="l" defTabSz="914400" rtl="0" eaLnBrk="1" latinLnBrk="0" hangingPunct="1"/>
                      <a:r>
                        <a:rPr lang="de-DE" sz="2000" b="1" i="1" kern="1200" dirty="0">
                          <a:solidFill>
                            <a:schemeClr val="tx1"/>
                          </a:solidFill>
                          <a:latin typeface="Comic Sans MS" panose="030F0702030302020204" pitchFamily="66" charset="0"/>
                          <a:ea typeface="+mn-ea"/>
                          <a:cs typeface="+mn-cs"/>
                        </a:rPr>
                        <a:t>Bauer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endParaRPr lang="de-DE" sz="1100" dirty="0">
                        <a:latin typeface="HelveticaNeueLTPro-C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9426834"/>
                  </a:ext>
                </a:extLst>
              </a:tr>
            </a:tbl>
          </a:graphicData>
        </a:graphic>
      </p:graphicFrame>
      <p:sp>
        <p:nvSpPr>
          <p:cNvPr id="3" name="Textfeld 2">
            <a:extLst>
              <a:ext uri="{FF2B5EF4-FFF2-40B4-BE49-F238E27FC236}">
                <a16:creationId xmlns:a16="http://schemas.microsoft.com/office/drawing/2014/main" id="{220F2037-BD70-6ECD-7E35-84DAC9607996}"/>
              </a:ext>
            </a:extLst>
          </p:cNvPr>
          <p:cNvSpPr txBox="1"/>
          <p:nvPr/>
        </p:nvSpPr>
        <p:spPr>
          <a:xfrm>
            <a:off x="686594" y="3000395"/>
            <a:ext cx="1447800" cy="276999"/>
          </a:xfrm>
          <a:prstGeom prst="rect">
            <a:avLst/>
          </a:prstGeom>
          <a:noFill/>
        </p:spPr>
        <p:txBody>
          <a:bodyPr wrap="square" rtlCol="0">
            <a:spAutoFit/>
          </a:bodyPr>
          <a:lstStyle/>
          <a:p>
            <a:r>
              <a:rPr lang="de-DE" sz="1200" b="1" dirty="0">
                <a:solidFill>
                  <a:srgbClr val="3D3E3C"/>
                </a:solidFill>
                <a:latin typeface="HelveticaNeueLTPro-Cn"/>
              </a:rPr>
              <a:t>Drittes Beispiel</a:t>
            </a:r>
          </a:p>
        </p:txBody>
      </p:sp>
    </p:spTree>
    <p:extLst>
      <p:ext uri="{BB962C8B-B14F-4D97-AF65-F5344CB8AC3E}">
        <p14:creationId xmlns:p14="http://schemas.microsoft.com/office/powerpoint/2010/main" val="3363073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529407-3DF6-1523-4AF2-B80F6E018B94}"/>
              </a:ext>
            </a:extLst>
          </p:cNvPr>
          <p:cNvSpPr>
            <a:spLocks noGrp="1"/>
          </p:cNvSpPr>
          <p:nvPr>
            <p:ph type="title"/>
          </p:nvPr>
        </p:nvSpPr>
        <p:spPr/>
        <p:txBody>
          <a:bodyPr/>
          <a:lstStyle/>
          <a:p>
            <a:r>
              <a:rPr lang="de-DE" dirty="0"/>
              <a:t>5. 	Stimmenauswertung bei der Bürgermeisterwahl</a:t>
            </a:r>
          </a:p>
        </p:txBody>
      </p:sp>
      <p:sp>
        <p:nvSpPr>
          <p:cNvPr id="3" name="Inhaltsplatzhalter 2">
            <a:extLst>
              <a:ext uri="{FF2B5EF4-FFF2-40B4-BE49-F238E27FC236}">
                <a16:creationId xmlns:a16="http://schemas.microsoft.com/office/drawing/2014/main" id="{4A021CD9-1824-DD71-1D61-372F91F71904}"/>
              </a:ext>
            </a:extLst>
          </p:cNvPr>
          <p:cNvSpPr>
            <a:spLocks noGrp="1"/>
          </p:cNvSpPr>
          <p:nvPr>
            <p:ph idx="1"/>
          </p:nvPr>
        </p:nvSpPr>
        <p:spPr/>
        <p:txBody>
          <a:bodyPr>
            <a:noAutofit/>
          </a:bodyPr>
          <a:lstStyle/>
          <a:p>
            <a:pPr marL="0" indent="0">
              <a:buNone/>
            </a:pPr>
            <a:r>
              <a:rPr lang="de-DE" sz="1800" dirty="0"/>
              <a:t>Der Stimmzettel ist </a:t>
            </a:r>
            <a:r>
              <a:rPr lang="de-DE" sz="1800" b="1" dirty="0">
                <a:solidFill>
                  <a:srgbClr val="3D3E3C"/>
                </a:solidFill>
              </a:rPr>
              <a:t>gültig</a:t>
            </a:r>
            <a:r>
              <a:rPr lang="de-DE" sz="1800" dirty="0"/>
              <a:t>.</a:t>
            </a:r>
          </a:p>
          <a:p>
            <a:r>
              <a:rPr lang="de-DE" sz="1800" dirty="0"/>
              <a:t>Er ist nicht etwa ungültig, weil er nicht erkennen ließe, welcher Person die Stimme gegeben wurde. Die wählende Person hat eindeutig den vorgedruckten Bewerber Maier nicht gewählt, denn sie hätte diesen nur dadurch wählen können, dass sie ein Kreuz in den Kreis hinter dem Bewerbernamen gesetzt oder den Wahlvorschlag sonst in einer jeden Zweifel ausschließenden Weise gekennzeichnet hätte. Die wählende Person hat den handschriftlich hinzugefügten Benz gewählt. Durch Eintragen eines anderen Namens gibt die wählende Person als positive Willensbekundung zu erkennen, dass sie nicht die vorgedruckte sich bewerbende Person, sondern die handschriftlich benannte Person wählen will, zumal sie nur eine Stimme hat. Es wird von ihr nicht verlangt, in diesem Fall den vorgedruckten Namen der sich bewerbenden Person zu streichen.</a:t>
            </a:r>
          </a:p>
          <a:p>
            <a:r>
              <a:rPr lang="de-DE" sz="1800" dirty="0"/>
              <a:t>Hätte dagegen die wählende Person den vorgedruckten Namen Maier angekreuzt und gleichzeitig handschriftlich den Namen einer anderen Person hinzugefügt, wäre die Stimmabgabe ungültig.</a:t>
            </a:r>
          </a:p>
        </p:txBody>
      </p:sp>
      <p:sp>
        <p:nvSpPr>
          <p:cNvPr id="4" name="Foliennummernplatzhalter 3">
            <a:extLst>
              <a:ext uri="{FF2B5EF4-FFF2-40B4-BE49-F238E27FC236}">
                <a16:creationId xmlns:a16="http://schemas.microsoft.com/office/drawing/2014/main" id="{B514AD9E-3D2A-526C-BAFD-C2C80BB2F3DC}"/>
              </a:ext>
            </a:extLst>
          </p:cNvPr>
          <p:cNvSpPr>
            <a:spLocks noGrp="1"/>
          </p:cNvSpPr>
          <p:nvPr>
            <p:ph type="sldNum" sz="quarter" idx="12"/>
          </p:nvPr>
        </p:nvSpPr>
        <p:spPr/>
        <p:txBody>
          <a:bodyPr/>
          <a:lstStyle/>
          <a:p>
            <a:fld id="{F906993E-9E02-48EE-A46D-7C3E1E24638F}" type="slidenum">
              <a:rPr lang="de-DE" smtClean="0"/>
              <a:pPr/>
              <a:t>13</a:t>
            </a:fld>
            <a:endParaRPr lang="de-DE" dirty="0"/>
          </a:p>
        </p:txBody>
      </p:sp>
      <p:sp>
        <p:nvSpPr>
          <p:cNvPr id="5" name="Inhaltsplatzhalter 4">
            <a:extLst>
              <a:ext uri="{FF2B5EF4-FFF2-40B4-BE49-F238E27FC236}">
                <a16:creationId xmlns:a16="http://schemas.microsoft.com/office/drawing/2014/main" id="{F67329D4-1387-AD41-4897-BD53750B5123}"/>
              </a:ext>
            </a:extLst>
          </p:cNvPr>
          <p:cNvSpPr>
            <a:spLocks noGrp="1"/>
          </p:cNvSpPr>
          <p:nvPr>
            <p:ph idx="11"/>
          </p:nvPr>
        </p:nvSpPr>
        <p:spPr/>
        <p:txBody>
          <a:bodyPr>
            <a:normAutofit fontScale="92500" lnSpcReduction="10000"/>
          </a:bodyPr>
          <a:lstStyle/>
          <a:p>
            <a:endParaRPr lang="de-DE"/>
          </a:p>
        </p:txBody>
      </p:sp>
    </p:spTree>
    <p:extLst>
      <p:ext uri="{BB962C8B-B14F-4D97-AF65-F5344CB8AC3E}">
        <p14:creationId xmlns:p14="http://schemas.microsoft.com/office/powerpoint/2010/main" val="2209321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9E4AB-4C2F-FB88-BADD-50AFC977AEE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7EE1760-6E4F-F3FD-11E9-CD16F02EF408}"/>
              </a:ext>
            </a:extLst>
          </p:cNvPr>
          <p:cNvSpPr>
            <a:spLocks noGrp="1"/>
          </p:cNvSpPr>
          <p:nvPr>
            <p:ph type="title"/>
          </p:nvPr>
        </p:nvSpPr>
        <p:spPr/>
        <p:txBody>
          <a:bodyPr/>
          <a:lstStyle/>
          <a:p>
            <a:r>
              <a:rPr lang="de-DE" dirty="0"/>
              <a:t>5. 	Stimmenauswertung bei der Bürgermeisterwahl</a:t>
            </a:r>
          </a:p>
        </p:txBody>
      </p:sp>
      <p:sp>
        <p:nvSpPr>
          <p:cNvPr id="4" name="Foliennummernplatzhalter 3">
            <a:extLst>
              <a:ext uri="{FF2B5EF4-FFF2-40B4-BE49-F238E27FC236}">
                <a16:creationId xmlns:a16="http://schemas.microsoft.com/office/drawing/2014/main" id="{111A9757-77F6-31EC-5F07-7577F7B8A1D9}"/>
              </a:ext>
            </a:extLst>
          </p:cNvPr>
          <p:cNvSpPr>
            <a:spLocks noGrp="1"/>
          </p:cNvSpPr>
          <p:nvPr>
            <p:ph type="sldNum" sz="quarter" idx="12"/>
          </p:nvPr>
        </p:nvSpPr>
        <p:spPr/>
        <p:txBody>
          <a:bodyPr/>
          <a:lstStyle/>
          <a:p>
            <a:fld id="{F906993E-9E02-48EE-A46D-7C3E1E24638F}" type="slidenum">
              <a:rPr lang="de-DE" smtClean="0"/>
              <a:pPr/>
              <a:t>14</a:t>
            </a:fld>
            <a:endParaRPr lang="de-DE" dirty="0"/>
          </a:p>
        </p:txBody>
      </p:sp>
      <p:sp>
        <p:nvSpPr>
          <p:cNvPr id="5" name="Inhaltsplatzhalter 4">
            <a:extLst>
              <a:ext uri="{FF2B5EF4-FFF2-40B4-BE49-F238E27FC236}">
                <a16:creationId xmlns:a16="http://schemas.microsoft.com/office/drawing/2014/main" id="{3CC9C504-DE0F-989B-E88F-0755D1F414B1}"/>
              </a:ext>
            </a:extLst>
          </p:cNvPr>
          <p:cNvSpPr>
            <a:spLocks noGrp="1"/>
          </p:cNvSpPr>
          <p:nvPr>
            <p:ph idx="11"/>
          </p:nvPr>
        </p:nvSpPr>
        <p:spPr/>
        <p:txBody>
          <a:bodyPr>
            <a:normAutofit fontScale="92500" lnSpcReduction="10000"/>
          </a:bodyPr>
          <a:lstStyle/>
          <a:p>
            <a:endParaRPr lang="de-DE"/>
          </a:p>
        </p:txBody>
      </p:sp>
      <p:sp>
        <p:nvSpPr>
          <p:cNvPr id="15" name="Inhaltsplatzhalter 6">
            <a:extLst>
              <a:ext uri="{FF2B5EF4-FFF2-40B4-BE49-F238E27FC236}">
                <a16:creationId xmlns:a16="http://schemas.microsoft.com/office/drawing/2014/main" id="{E22E1BAF-5511-4BB7-4B09-F458562A2752}"/>
              </a:ext>
            </a:extLst>
          </p:cNvPr>
          <p:cNvSpPr txBox="1">
            <a:spLocks/>
          </p:cNvSpPr>
          <p:nvPr/>
        </p:nvSpPr>
        <p:spPr>
          <a:xfrm>
            <a:off x="4572001" y="2229304"/>
            <a:ext cx="3944938" cy="1358555"/>
          </a:xfrm>
          <a:prstGeom prst="rect">
            <a:avLst/>
          </a:prstGeom>
        </p:spPr>
        <p:txBody>
          <a:bodyPr vert="horz" lIns="91440" tIns="45720" rIns="91440" bIns="45720" rtlCol="0">
            <a:noAutofit/>
          </a:bodyPr>
          <a:lstStyle>
            <a:lvl1pPr marL="355600" indent="-355600" algn="l" defTabSz="914400" rtl="0" eaLnBrk="1" latinLnBrk="0" hangingPunct="1">
              <a:lnSpc>
                <a:spcPct val="100000"/>
              </a:lnSpc>
              <a:spcBef>
                <a:spcPts val="0"/>
              </a:spcBef>
              <a:buFontTx/>
              <a:buBlip>
                <a:blip r:embed="rId3"/>
              </a:buBlip>
              <a:defRPr sz="2000" kern="1200">
                <a:solidFill>
                  <a:schemeClr val="tx1"/>
                </a:solidFill>
                <a:latin typeface="HelveticaNeueLTPro-Cn"/>
                <a:ea typeface="+mn-ea"/>
                <a:cs typeface="+mn-cs"/>
              </a:defRPr>
            </a:lvl1pPr>
            <a:lvl2pPr marL="719138" indent="-363538" algn="l" defTabSz="914400" rtl="0" eaLnBrk="1" latinLnBrk="0" hangingPunct="1">
              <a:lnSpc>
                <a:spcPct val="100000"/>
              </a:lnSpc>
              <a:spcBef>
                <a:spcPts val="0"/>
              </a:spcBef>
              <a:buFontTx/>
              <a:buBlip>
                <a:blip r:embed="rId3"/>
              </a:buBlip>
              <a:defRPr sz="2000" kern="1200">
                <a:solidFill>
                  <a:schemeClr val="tx1"/>
                </a:solidFill>
                <a:latin typeface="HelveticaNeueLTPro-Cn"/>
                <a:ea typeface="+mn-ea"/>
                <a:cs typeface="+mn-cs"/>
              </a:defRPr>
            </a:lvl2pPr>
            <a:lvl3pPr marL="1074738" indent="-355600" algn="l" defTabSz="914400" rtl="0" eaLnBrk="1" latinLnBrk="0" hangingPunct="1">
              <a:lnSpc>
                <a:spcPct val="100000"/>
              </a:lnSpc>
              <a:spcBef>
                <a:spcPts val="0"/>
              </a:spcBef>
              <a:buFontTx/>
              <a:buBlip>
                <a:blip r:embed="rId3"/>
              </a:buBlip>
              <a:tabLst/>
              <a:defRPr sz="1800" kern="1200">
                <a:solidFill>
                  <a:schemeClr val="tx1"/>
                </a:solidFill>
                <a:latin typeface="HelveticaNeueLTPro-Cn"/>
                <a:ea typeface="+mn-ea"/>
                <a:cs typeface="+mn-cs"/>
              </a:defRPr>
            </a:lvl3pPr>
            <a:lvl4pPr marL="1657350" indent="-285750" algn="l" defTabSz="914400" rtl="0" eaLnBrk="1" latinLnBrk="0" hangingPunct="1">
              <a:lnSpc>
                <a:spcPct val="90000"/>
              </a:lnSpc>
              <a:spcBef>
                <a:spcPts val="500"/>
              </a:spcBef>
              <a:buFontTx/>
              <a:buBlip>
                <a:blip r:embed="rId3"/>
              </a:buBlip>
              <a:defRPr sz="1800" kern="1200">
                <a:solidFill>
                  <a:schemeClr val="tx1"/>
                </a:solidFill>
                <a:latin typeface="HelveticaNeueLTPro-Cn"/>
                <a:ea typeface="+mn-ea"/>
                <a:cs typeface="+mn-cs"/>
              </a:defRPr>
            </a:lvl4pPr>
            <a:lvl5pPr marL="2057400" indent="-228600" algn="l" defTabSz="914400" rtl="0" eaLnBrk="1" latinLnBrk="0" hangingPunct="1">
              <a:lnSpc>
                <a:spcPct val="90000"/>
              </a:lnSpc>
              <a:spcBef>
                <a:spcPts val="500"/>
              </a:spcBef>
              <a:buFontTx/>
              <a:buBlip>
                <a:blip r:embed="rId3"/>
              </a:buBlip>
              <a:defRPr sz="1800" kern="1200">
                <a:solidFill>
                  <a:schemeClr val="tx1"/>
                </a:solidFill>
                <a:latin typeface="HelveticaNeueLTPro-Cn"/>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Tx/>
              <a:buNone/>
            </a:pPr>
            <a:endParaRPr lang="de-DE" sz="1800" dirty="0"/>
          </a:p>
        </p:txBody>
      </p:sp>
      <p:sp>
        <p:nvSpPr>
          <p:cNvPr id="6" name="Inhaltsplatzhalter 5">
            <a:extLst>
              <a:ext uri="{FF2B5EF4-FFF2-40B4-BE49-F238E27FC236}">
                <a16:creationId xmlns:a16="http://schemas.microsoft.com/office/drawing/2014/main" id="{32CA933F-18A0-1429-06BD-FD5BFA0A231F}"/>
              </a:ext>
            </a:extLst>
          </p:cNvPr>
          <p:cNvSpPr>
            <a:spLocks noGrp="1"/>
          </p:cNvSpPr>
          <p:nvPr>
            <p:ph idx="1"/>
          </p:nvPr>
        </p:nvSpPr>
        <p:spPr>
          <a:xfrm>
            <a:off x="628650" y="1372394"/>
            <a:ext cx="7888288" cy="1097282"/>
          </a:xfrm>
        </p:spPr>
        <p:txBody>
          <a:bodyPr/>
          <a:lstStyle/>
          <a:p>
            <a:pPr marL="0" indent="0">
              <a:buNone/>
            </a:pPr>
            <a:r>
              <a:rPr lang="de-DE" b="1" dirty="0">
                <a:solidFill>
                  <a:srgbClr val="3D3E3C"/>
                </a:solidFill>
              </a:rPr>
              <a:t>Eine vorgedruckte sich bewerbende Person</a:t>
            </a:r>
          </a:p>
          <a:p>
            <a:r>
              <a:rPr lang="de-DE" dirty="0"/>
              <a:t>Der Stimmzettel wurde unverändert (leer) abgegeben</a:t>
            </a:r>
          </a:p>
        </p:txBody>
      </p:sp>
      <p:graphicFrame>
        <p:nvGraphicFramePr>
          <p:cNvPr id="3" name="Inhaltsplatzhalter 8">
            <a:extLst>
              <a:ext uri="{FF2B5EF4-FFF2-40B4-BE49-F238E27FC236}">
                <a16:creationId xmlns:a16="http://schemas.microsoft.com/office/drawing/2014/main" id="{0BA30CAF-EFAE-AC37-2944-43272664DDB7}"/>
              </a:ext>
            </a:extLst>
          </p:cNvPr>
          <p:cNvGraphicFramePr>
            <a:graphicFrameLocks/>
          </p:cNvGraphicFramePr>
          <p:nvPr>
            <p:extLst>
              <p:ext uri="{D42A27DB-BD31-4B8C-83A1-F6EECF244321}">
                <p14:modId xmlns:p14="http://schemas.microsoft.com/office/powerpoint/2010/main" val="1297653740"/>
              </p:ext>
            </p:extLst>
          </p:nvPr>
        </p:nvGraphicFramePr>
        <p:xfrm>
          <a:off x="686594" y="2355096"/>
          <a:ext cx="4876800" cy="678180"/>
        </p:xfrm>
        <a:graphic>
          <a:graphicData uri="http://schemas.openxmlformats.org/drawingml/2006/table">
            <a:tbl>
              <a:tblPr firstRow="1" bandRow="1">
                <a:tableStyleId>{5940675A-B579-460E-94D1-54222C63F5DA}</a:tableStyleId>
              </a:tblPr>
              <a:tblGrid>
                <a:gridCol w="1625600">
                  <a:extLst>
                    <a:ext uri="{9D8B030D-6E8A-4147-A177-3AD203B41FA5}">
                      <a16:colId xmlns:a16="http://schemas.microsoft.com/office/drawing/2014/main" val="817318225"/>
                    </a:ext>
                  </a:extLst>
                </a:gridCol>
                <a:gridCol w="2395621">
                  <a:extLst>
                    <a:ext uri="{9D8B030D-6E8A-4147-A177-3AD203B41FA5}">
                      <a16:colId xmlns:a16="http://schemas.microsoft.com/office/drawing/2014/main" val="3993730282"/>
                    </a:ext>
                  </a:extLst>
                </a:gridCol>
                <a:gridCol w="855579">
                  <a:extLst>
                    <a:ext uri="{9D8B030D-6E8A-4147-A177-3AD203B41FA5}">
                      <a16:colId xmlns:a16="http://schemas.microsoft.com/office/drawing/2014/main" val="3076499868"/>
                    </a:ext>
                  </a:extLst>
                </a:gridCol>
              </a:tblGrid>
              <a:tr h="365760">
                <a:tc>
                  <a:txBody>
                    <a:bodyPr/>
                    <a:lstStyle/>
                    <a:p>
                      <a:pPr algn="ctr">
                        <a:lnSpc>
                          <a:spcPct val="150000"/>
                        </a:lnSpc>
                      </a:pPr>
                      <a:r>
                        <a:rPr lang="de-DE" sz="1100" dirty="0">
                          <a:latin typeface="HelveticaNeueLTPro-Cn"/>
                        </a:rPr>
                        <a:t>Kennwort </a:t>
                      </a:r>
                    </a:p>
                    <a:p>
                      <a:pPr algn="ctr"/>
                      <a:r>
                        <a:rPr lang="de-DE" sz="1100" dirty="0">
                          <a:latin typeface="HelveticaNeueLTPro-Cn"/>
                        </a:rPr>
                        <a:t>A-Partei</a:t>
                      </a:r>
                    </a:p>
                    <a:p>
                      <a:pPr algn="ctr"/>
                      <a:endParaRPr lang="de-DE" sz="1100" dirty="0">
                        <a:latin typeface="HelveticaNeueLTPro-Cn"/>
                      </a:endParaRPr>
                    </a:p>
                  </a:txBody>
                  <a:tcPr>
                    <a:lnB w="12700" cap="flat" cmpd="sng" algn="ctr">
                      <a:solidFill>
                        <a:schemeClr val="tx1"/>
                      </a:solidFill>
                      <a:prstDash val="solid"/>
                      <a:round/>
                      <a:headEnd type="none" w="med" len="med"/>
                      <a:tailEnd type="none" w="med" len="med"/>
                    </a:lnB>
                  </a:tcPr>
                </a:tc>
                <a:tc>
                  <a:txBody>
                    <a:bodyPr/>
                    <a:lstStyle/>
                    <a:p>
                      <a:endParaRPr lang="de-DE" sz="1100" b="1" dirty="0">
                        <a:latin typeface="HelveticaNeueLTPro-Cn"/>
                      </a:endParaRPr>
                    </a:p>
                    <a:p>
                      <a:r>
                        <a:rPr lang="de-DE" sz="1100" b="1" dirty="0">
                          <a:latin typeface="HelveticaNeueLTPro-Cn"/>
                        </a:rPr>
                        <a:t>Maier Alois</a:t>
                      </a:r>
                      <a:r>
                        <a:rPr lang="de-DE" sz="1100" b="0" dirty="0">
                          <a:latin typeface="HelveticaNeueLTPro-Cn"/>
                        </a:rPr>
                        <a:t>, </a:t>
                      </a:r>
                      <a:r>
                        <a:rPr lang="de-DE" sz="1100" dirty="0">
                          <a:latin typeface="HelveticaNeueLTPro-Cn"/>
                        </a:rPr>
                        <a:t>Landwirt</a:t>
                      </a:r>
                    </a:p>
                  </a:txBody>
                  <a:tcPr>
                    <a:lnB w="12700" cap="flat" cmpd="sng" algn="ctr">
                      <a:solidFill>
                        <a:schemeClr val="tx1"/>
                      </a:solidFill>
                      <a:prstDash val="solid"/>
                      <a:round/>
                      <a:headEnd type="none" w="med" len="med"/>
                      <a:tailEnd type="none" w="med" len="med"/>
                    </a:lnB>
                  </a:tcPr>
                </a:tc>
                <a:tc>
                  <a:txBody>
                    <a:bodyPr/>
                    <a:lstStyle/>
                    <a:p>
                      <a:endParaRPr lang="de-DE" sz="1100" dirty="0">
                        <a:latin typeface="HelveticaNeueLTPro-Cn"/>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35923038"/>
                  </a:ext>
                </a:extLst>
              </a:tr>
            </a:tbl>
          </a:graphicData>
        </a:graphic>
      </p:graphicFrame>
      <p:sp>
        <p:nvSpPr>
          <p:cNvPr id="11" name="object 12">
            <a:extLst>
              <a:ext uri="{FF2B5EF4-FFF2-40B4-BE49-F238E27FC236}">
                <a16:creationId xmlns:a16="http://schemas.microsoft.com/office/drawing/2014/main" id="{2225062A-2271-22B2-C34E-6557C148DF32}"/>
              </a:ext>
            </a:extLst>
          </p:cNvPr>
          <p:cNvSpPr/>
          <p:nvPr/>
        </p:nvSpPr>
        <p:spPr>
          <a:xfrm>
            <a:off x="4877594" y="2439194"/>
            <a:ext cx="457200" cy="457200"/>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endParaRPr/>
          </a:p>
        </p:txBody>
      </p:sp>
      <p:graphicFrame>
        <p:nvGraphicFramePr>
          <p:cNvPr id="12" name="Inhaltsplatzhalter 8">
            <a:extLst>
              <a:ext uri="{FF2B5EF4-FFF2-40B4-BE49-F238E27FC236}">
                <a16:creationId xmlns:a16="http://schemas.microsoft.com/office/drawing/2014/main" id="{84597E22-8F56-E3AF-95BA-C28BE73A71CA}"/>
              </a:ext>
            </a:extLst>
          </p:cNvPr>
          <p:cNvGraphicFramePr>
            <a:graphicFrameLocks/>
          </p:cNvGraphicFramePr>
          <p:nvPr>
            <p:extLst>
              <p:ext uri="{D42A27DB-BD31-4B8C-83A1-F6EECF244321}">
                <p14:modId xmlns:p14="http://schemas.microsoft.com/office/powerpoint/2010/main" val="1777738083"/>
              </p:ext>
            </p:extLst>
          </p:nvPr>
        </p:nvGraphicFramePr>
        <p:xfrm>
          <a:off x="686594" y="3153988"/>
          <a:ext cx="4876800" cy="1418806"/>
        </p:xfrm>
        <a:graphic>
          <a:graphicData uri="http://schemas.openxmlformats.org/drawingml/2006/table">
            <a:tbl>
              <a:tblPr firstRow="1" bandRow="1">
                <a:tableStyleId>{5940675A-B579-460E-94D1-54222C63F5DA}</a:tableStyleId>
              </a:tblPr>
              <a:tblGrid>
                <a:gridCol w="2438400">
                  <a:extLst>
                    <a:ext uri="{9D8B030D-6E8A-4147-A177-3AD203B41FA5}">
                      <a16:colId xmlns:a16="http://schemas.microsoft.com/office/drawing/2014/main" val="817318225"/>
                    </a:ext>
                  </a:extLst>
                </a:gridCol>
                <a:gridCol w="2438400">
                  <a:extLst>
                    <a:ext uri="{9D8B030D-6E8A-4147-A177-3AD203B41FA5}">
                      <a16:colId xmlns:a16="http://schemas.microsoft.com/office/drawing/2014/main" val="3993730282"/>
                    </a:ext>
                  </a:extLst>
                </a:gridCol>
              </a:tblGrid>
              <a:tr h="228600">
                <a:tc gridSpan="2">
                  <a:txBody>
                    <a:bodyPr/>
                    <a:lstStyle/>
                    <a:p>
                      <a:pPr algn="l"/>
                      <a:r>
                        <a:rPr lang="de-DE" sz="1100" b="1" dirty="0">
                          <a:latin typeface="HelveticaNeueLTPro-Cn"/>
                        </a:rPr>
                        <a:t>Erste Bürgermeisterin oder erster Bürgermeister soll werden:</a:t>
                      </a:r>
                    </a:p>
                  </a:txBody>
                  <a:tcPr>
                    <a:lnB w="12700" cap="flat" cmpd="sng" algn="ctr">
                      <a:noFill/>
                      <a:prstDash val="solid"/>
                      <a:round/>
                      <a:headEnd type="none" w="med" len="med"/>
                      <a:tailEnd type="none" w="med" len="med"/>
                    </a:lnB>
                  </a:tcPr>
                </a:tc>
                <a:tc hMerge="1">
                  <a:txBody>
                    <a:bodyPr/>
                    <a:lstStyle/>
                    <a:p>
                      <a:endParaRPr lang="de-DE" sz="1100" dirty="0">
                        <a:latin typeface="HelveticaNeueLTPro-Cn"/>
                      </a:endParaRPr>
                    </a:p>
                  </a:txBody>
                  <a:tcPr/>
                </a:tc>
                <a:extLst>
                  <a:ext uri="{0D108BD9-81ED-4DB2-BD59-A6C34878D82A}">
                    <a16:rowId xmlns:a16="http://schemas.microsoft.com/office/drawing/2014/main" val="2235923038"/>
                  </a:ext>
                </a:extLst>
              </a:tr>
              <a:tr h="579863">
                <a:tc>
                  <a:txBody>
                    <a:bodyPr/>
                    <a:lstStyle/>
                    <a:p>
                      <a:pPr algn="l"/>
                      <a:r>
                        <a:rPr lang="de-DE" sz="1100" dirty="0">
                          <a:latin typeface="HelveticaNeueLTPro-Cn"/>
                        </a:rPr>
                        <a:t>Familienname</a:t>
                      </a:r>
                    </a:p>
                    <a:p>
                      <a:pPr algn="l"/>
                      <a:endParaRPr lang="de-DE" sz="2000" b="1" i="1" dirty="0">
                        <a:latin typeface="Comic Sans MS" panose="030F0702030302020204" pitchFamily="66" charset="0"/>
                      </a:endParaRP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de-DE" sz="1100" dirty="0">
                          <a:latin typeface="HelveticaNeueLTPro-Cn"/>
                        </a:rPr>
                        <a:t>Vorname</a:t>
                      </a:r>
                    </a:p>
                    <a:p>
                      <a:pPr algn="l"/>
                      <a:endParaRPr lang="de-DE" sz="2000" b="1" i="1" kern="1200" dirty="0">
                        <a:solidFill>
                          <a:schemeClr val="tx1"/>
                        </a:solidFill>
                        <a:latin typeface="Comic Sans MS" panose="030F0702030302020204" pitchFamily="66" charset="0"/>
                        <a:ea typeface="+mn-ea"/>
                        <a:cs typeface="+mn-cs"/>
                      </a:endParaRP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0130322"/>
                  </a:ext>
                </a:extLst>
              </a:tr>
              <a:tr h="579863">
                <a:tc gridSpan="2">
                  <a:txBody>
                    <a:bodyPr/>
                    <a:lstStyle/>
                    <a:p>
                      <a:pPr algn="l"/>
                      <a:r>
                        <a:rPr lang="de-DE" sz="1100" dirty="0">
                          <a:latin typeface="HelveticaNeueLTPro-Cn"/>
                        </a:rPr>
                        <a:t>Beruf oder Stand</a:t>
                      </a:r>
                    </a:p>
                    <a:p>
                      <a:pPr marL="0" algn="l" defTabSz="914400" rtl="0" eaLnBrk="1" latinLnBrk="0" hangingPunct="1"/>
                      <a:endParaRPr lang="de-DE" sz="2000" b="1" i="1" kern="1200" dirty="0">
                        <a:solidFill>
                          <a:schemeClr val="tx1"/>
                        </a:solidFill>
                        <a:latin typeface="Comic Sans MS" panose="030F0702030302020204" pitchFamily="66"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endParaRPr lang="de-DE" sz="1100" dirty="0">
                        <a:latin typeface="HelveticaNeueLTPro-C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9426834"/>
                  </a:ext>
                </a:extLst>
              </a:tr>
            </a:tbl>
          </a:graphicData>
        </a:graphic>
      </p:graphicFrame>
      <p:sp>
        <p:nvSpPr>
          <p:cNvPr id="13" name="Textfeld 12">
            <a:extLst>
              <a:ext uri="{FF2B5EF4-FFF2-40B4-BE49-F238E27FC236}">
                <a16:creationId xmlns:a16="http://schemas.microsoft.com/office/drawing/2014/main" id="{AEEC9F6A-30C1-CD2F-6743-0B6F9E17F4E5}"/>
              </a:ext>
            </a:extLst>
          </p:cNvPr>
          <p:cNvSpPr txBox="1"/>
          <p:nvPr/>
        </p:nvSpPr>
        <p:spPr>
          <a:xfrm>
            <a:off x="686594" y="2058194"/>
            <a:ext cx="1447800" cy="276999"/>
          </a:xfrm>
          <a:prstGeom prst="rect">
            <a:avLst/>
          </a:prstGeom>
          <a:noFill/>
        </p:spPr>
        <p:txBody>
          <a:bodyPr wrap="square" rtlCol="0">
            <a:spAutoFit/>
          </a:bodyPr>
          <a:lstStyle/>
          <a:p>
            <a:r>
              <a:rPr lang="de-DE" sz="1200" b="1" dirty="0">
                <a:solidFill>
                  <a:srgbClr val="3D3E3C"/>
                </a:solidFill>
                <a:latin typeface="HelveticaNeueLTPro-Cn"/>
              </a:rPr>
              <a:t>Viertes Beispiel</a:t>
            </a:r>
          </a:p>
        </p:txBody>
      </p:sp>
      <p:sp>
        <p:nvSpPr>
          <p:cNvPr id="14" name="Inhaltsplatzhalter 2">
            <a:extLst>
              <a:ext uri="{FF2B5EF4-FFF2-40B4-BE49-F238E27FC236}">
                <a16:creationId xmlns:a16="http://schemas.microsoft.com/office/drawing/2014/main" id="{A1DDF6BB-E156-3A56-6818-F8E0BE1CA80F}"/>
              </a:ext>
            </a:extLst>
          </p:cNvPr>
          <p:cNvSpPr txBox="1">
            <a:spLocks/>
          </p:cNvSpPr>
          <p:nvPr/>
        </p:nvSpPr>
        <p:spPr>
          <a:xfrm>
            <a:off x="628650" y="4695349"/>
            <a:ext cx="7888288" cy="1553845"/>
          </a:xfrm>
          <a:prstGeom prst="rect">
            <a:avLst/>
          </a:prstGeom>
        </p:spPr>
        <p:txBody>
          <a:bodyPr vert="horz" lIns="91440" tIns="45720" rIns="91440" bIns="45720" rtlCol="0">
            <a:normAutofit lnSpcReduction="10000"/>
          </a:bodyPr>
          <a:lstStyle>
            <a:lvl1pPr marL="355600" indent="-355600" algn="l" defTabSz="914400" rtl="0" eaLnBrk="1" latinLnBrk="0" hangingPunct="1">
              <a:lnSpc>
                <a:spcPct val="100000"/>
              </a:lnSpc>
              <a:spcBef>
                <a:spcPts val="0"/>
              </a:spcBef>
              <a:buFontTx/>
              <a:buBlip>
                <a:blip r:embed="rId3"/>
              </a:buBlip>
              <a:defRPr sz="2000" kern="1200">
                <a:solidFill>
                  <a:schemeClr val="tx1"/>
                </a:solidFill>
                <a:latin typeface="HelveticaNeueLTPro-Cn"/>
                <a:ea typeface="+mn-ea"/>
                <a:cs typeface="+mn-cs"/>
              </a:defRPr>
            </a:lvl1pPr>
            <a:lvl2pPr marL="719138" indent="-363538" algn="l" defTabSz="914400" rtl="0" eaLnBrk="1" latinLnBrk="0" hangingPunct="1">
              <a:lnSpc>
                <a:spcPct val="100000"/>
              </a:lnSpc>
              <a:spcBef>
                <a:spcPts val="0"/>
              </a:spcBef>
              <a:buFontTx/>
              <a:buBlip>
                <a:blip r:embed="rId3"/>
              </a:buBlip>
              <a:defRPr sz="2000" kern="1200">
                <a:solidFill>
                  <a:schemeClr val="tx1"/>
                </a:solidFill>
                <a:latin typeface="HelveticaNeueLTPro-Cn"/>
                <a:ea typeface="+mn-ea"/>
                <a:cs typeface="+mn-cs"/>
              </a:defRPr>
            </a:lvl2pPr>
            <a:lvl3pPr marL="1074738" indent="-355600" algn="l" defTabSz="914400" rtl="0" eaLnBrk="1" latinLnBrk="0" hangingPunct="1">
              <a:lnSpc>
                <a:spcPct val="100000"/>
              </a:lnSpc>
              <a:spcBef>
                <a:spcPts val="0"/>
              </a:spcBef>
              <a:buFontTx/>
              <a:buBlip>
                <a:blip r:embed="rId3"/>
              </a:buBlip>
              <a:tabLst/>
              <a:defRPr sz="1800" kern="1200">
                <a:solidFill>
                  <a:schemeClr val="tx1"/>
                </a:solidFill>
                <a:latin typeface="HelveticaNeueLTPro-Cn"/>
                <a:ea typeface="+mn-ea"/>
                <a:cs typeface="+mn-cs"/>
              </a:defRPr>
            </a:lvl3pPr>
            <a:lvl4pPr marL="1657350" indent="-285750" algn="l" defTabSz="914400" rtl="0" eaLnBrk="1" latinLnBrk="0" hangingPunct="1">
              <a:lnSpc>
                <a:spcPct val="90000"/>
              </a:lnSpc>
              <a:spcBef>
                <a:spcPts val="500"/>
              </a:spcBef>
              <a:buFontTx/>
              <a:buBlip>
                <a:blip r:embed="rId3"/>
              </a:buBlip>
              <a:defRPr sz="1800" kern="1200">
                <a:solidFill>
                  <a:schemeClr val="tx1"/>
                </a:solidFill>
                <a:latin typeface="HelveticaNeueLTPro-Cn"/>
                <a:ea typeface="+mn-ea"/>
                <a:cs typeface="+mn-cs"/>
              </a:defRPr>
            </a:lvl4pPr>
            <a:lvl5pPr marL="2057400" indent="-228600" algn="l" defTabSz="914400" rtl="0" eaLnBrk="1" latinLnBrk="0" hangingPunct="1">
              <a:lnSpc>
                <a:spcPct val="90000"/>
              </a:lnSpc>
              <a:spcBef>
                <a:spcPts val="500"/>
              </a:spcBef>
              <a:buFontTx/>
              <a:buBlip>
                <a:blip r:embed="rId3"/>
              </a:buBlip>
              <a:defRPr sz="1800" kern="1200">
                <a:solidFill>
                  <a:schemeClr val="tx1"/>
                </a:solidFill>
                <a:latin typeface="HelveticaNeueLTPro-Cn"/>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Tx/>
              <a:buNone/>
            </a:pPr>
            <a:r>
              <a:rPr lang="de-DE" dirty="0"/>
              <a:t>Der Stimmzettel ist </a:t>
            </a:r>
            <a:r>
              <a:rPr lang="de-DE" b="1" dirty="0">
                <a:solidFill>
                  <a:srgbClr val="3D3E3C"/>
                </a:solidFill>
              </a:rPr>
              <a:t>ungültig</a:t>
            </a:r>
            <a:r>
              <a:rPr lang="de-DE" dirty="0"/>
              <a:t>.</a:t>
            </a:r>
          </a:p>
          <a:p>
            <a:r>
              <a:rPr lang="de-DE" dirty="0"/>
              <a:t>Auch wenn nur ein gültiger Wahlvorschlag vorliegt, muss sich die wählende Person ausdrücklich für eine Person entscheiden.</a:t>
            </a:r>
          </a:p>
          <a:p>
            <a:pPr marL="0" indent="0">
              <a:buNone/>
            </a:pPr>
            <a:endParaRPr lang="de-DE" b="1" dirty="0">
              <a:solidFill>
                <a:srgbClr val="3D3E3C"/>
              </a:solidFill>
            </a:endParaRPr>
          </a:p>
          <a:p>
            <a:pPr marL="0" indent="0">
              <a:buNone/>
            </a:pPr>
            <a:r>
              <a:rPr lang="de-DE" b="1" dirty="0">
                <a:solidFill>
                  <a:srgbClr val="3D3E3C"/>
                </a:solidFill>
              </a:rPr>
              <a:t>Grundsatz: Leere Stimmzettel sind immer ungültig!</a:t>
            </a:r>
          </a:p>
        </p:txBody>
      </p:sp>
    </p:spTree>
    <p:extLst>
      <p:ext uri="{BB962C8B-B14F-4D97-AF65-F5344CB8AC3E}">
        <p14:creationId xmlns:p14="http://schemas.microsoft.com/office/powerpoint/2010/main" val="3630737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1CA12-43EE-7323-82F4-99B6DA997F5E}"/>
            </a:ext>
          </a:extLst>
        </p:cNvPr>
        <p:cNvGrpSpPr/>
        <p:nvPr/>
      </p:nvGrpSpPr>
      <p:grpSpPr>
        <a:xfrm>
          <a:off x="0" y="0"/>
          <a:ext cx="0" cy="0"/>
          <a:chOff x="0" y="0"/>
          <a:chExt cx="0" cy="0"/>
        </a:xfrm>
      </p:grpSpPr>
      <p:sp>
        <p:nvSpPr>
          <p:cNvPr id="7" name="Inhaltsplatzhalter 6">
            <a:extLst>
              <a:ext uri="{FF2B5EF4-FFF2-40B4-BE49-F238E27FC236}">
                <a16:creationId xmlns:a16="http://schemas.microsoft.com/office/drawing/2014/main" id="{E36601AF-65AB-C0C8-732E-E8495C02B079}"/>
              </a:ext>
            </a:extLst>
          </p:cNvPr>
          <p:cNvSpPr>
            <a:spLocks noGrp="1"/>
          </p:cNvSpPr>
          <p:nvPr>
            <p:ph idx="11"/>
          </p:nvPr>
        </p:nvSpPr>
        <p:spPr/>
        <p:txBody>
          <a:bodyPr/>
          <a:lstStyle/>
          <a:p>
            <a:r>
              <a:rPr lang="de-DE" dirty="0"/>
              <a:t>STIMMENAUSWERTUNG </a:t>
            </a:r>
            <a:br>
              <a:rPr lang="de-DE" dirty="0"/>
            </a:br>
            <a:r>
              <a:rPr lang="de-DE" dirty="0"/>
              <a:t>BEI VERHÄLTNISWAHL</a:t>
            </a:r>
          </a:p>
          <a:p>
            <a:r>
              <a:rPr lang="de-DE" dirty="0"/>
              <a:t>(§§ 75, 85)</a:t>
            </a:r>
          </a:p>
        </p:txBody>
      </p:sp>
      <p:sp>
        <p:nvSpPr>
          <p:cNvPr id="6" name="Inhaltsplatzhalter 5">
            <a:extLst>
              <a:ext uri="{FF2B5EF4-FFF2-40B4-BE49-F238E27FC236}">
                <a16:creationId xmlns:a16="http://schemas.microsoft.com/office/drawing/2014/main" id="{42BAA9D5-8F26-B6F5-985C-678361293927}"/>
              </a:ext>
            </a:extLst>
          </p:cNvPr>
          <p:cNvSpPr>
            <a:spLocks noGrp="1"/>
          </p:cNvSpPr>
          <p:nvPr>
            <p:ph idx="10"/>
          </p:nvPr>
        </p:nvSpPr>
        <p:spPr/>
        <p:txBody>
          <a:bodyPr/>
          <a:lstStyle/>
          <a:p>
            <a:r>
              <a:rPr lang="de-DE" dirty="0"/>
              <a:t>BEISPIELE</a:t>
            </a:r>
          </a:p>
        </p:txBody>
      </p:sp>
    </p:spTree>
    <p:extLst>
      <p:ext uri="{BB962C8B-B14F-4D97-AF65-F5344CB8AC3E}">
        <p14:creationId xmlns:p14="http://schemas.microsoft.com/office/powerpoint/2010/main" val="3826959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9B8A2F-F8D1-5CFB-4AF5-9E73D985DADC}"/>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85105661-1EC9-D86A-33D4-64F85F9C95E0}"/>
              </a:ext>
            </a:extLst>
          </p:cNvPr>
          <p:cNvSpPr>
            <a:spLocks noGrp="1"/>
          </p:cNvSpPr>
          <p:nvPr>
            <p:ph type="sldNum" sz="quarter" idx="12"/>
          </p:nvPr>
        </p:nvSpPr>
        <p:spPr/>
        <p:txBody>
          <a:bodyPr/>
          <a:lstStyle/>
          <a:p>
            <a:fld id="{F906993E-9E02-48EE-A46D-7C3E1E24638F}" type="slidenum">
              <a:rPr lang="de-DE" smtClean="0"/>
              <a:pPr/>
              <a:t>16</a:t>
            </a:fld>
            <a:endParaRPr lang="de-DE" dirty="0"/>
          </a:p>
        </p:txBody>
      </p:sp>
      <p:sp>
        <p:nvSpPr>
          <p:cNvPr id="5" name="Inhaltsplatzhalter 4">
            <a:extLst>
              <a:ext uri="{FF2B5EF4-FFF2-40B4-BE49-F238E27FC236}">
                <a16:creationId xmlns:a16="http://schemas.microsoft.com/office/drawing/2014/main" id="{E73263F0-6119-306E-4E71-2550FDFBD02E}"/>
              </a:ext>
            </a:extLst>
          </p:cNvPr>
          <p:cNvSpPr>
            <a:spLocks noGrp="1"/>
          </p:cNvSpPr>
          <p:nvPr>
            <p:ph idx="11"/>
          </p:nvPr>
        </p:nvSpPr>
        <p:spPr/>
        <p:txBody>
          <a:bodyPr>
            <a:normAutofit fontScale="92500" lnSpcReduction="10000"/>
          </a:bodyPr>
          <a:lstStyle/>
          <a:p>
            <a:endParaRPr lang="de-DE"/>
          </a:p>
        </p:txBody>
      </p:sp>
      <p:sp>
        <p:nvSpPr>
          <p:cNvPr id="9" name="Inhaltsplatzhalter 8">
            <a:extLst>
              <a:ext uri="{FF2B5EF4-FFF2-40B4-BE49-F238E27FC236}">
                <a16:creationId xmlns:a16="http://schemas.microsoft.com/office/drawing/2014/main" id="{0204179C-8ABB-28FC-2FBA-35FE8E4DE599}"/>
              </a:ext>
            </a:extLst>
          </p:cNvPr>
          <p:cNvSpPr>
            <a:spLocks noGrp="1"/>
          </p:cNvSpPr>
          <p:nvPr>
            <p:ph idx="1"/>
          </p:nvPr>
        </p:nvSpPr>
        <p:spPr/>
        <p:txBody>
          <a:bodyPr/>
          <a:lstStyle/>
          <a:p>
            <a:pPr marL="0" indent="0">
              <a:buNone/>
            </a:pPr>
            <a:r>
              <a:rPr lang="de-DE" dirty="0"/>
              <a:t>In den folgenden Beispielen wird die Anwendung der Vorschriften über die Stimmvergabe bei der Verhältniswahl näher erläutert. Die Beispiele gehen davon aus, dass ein Gemeinderat mit 14 ehrenamtlichen Gemeinderatsmitgliedern im Weg der Verhältniswahl zu wählen ist, dass also jeder wählenden Person 14 Stimmen zustehen. Die Beispiele gelten sinngemäß auch für die Wahl der Kreisrätinnen und Kreisräte. </a:t>
            </a:r>
          </a:p>
          <a:p>
            <a:pPr marL="0" indent="0">
              <a:buNone/>
            </a:pPr>
            <a:endParaRPr lang="de-DE" dirty="0"/>
          </a:p>
          <a:p>
            <a:pPr marL="0" indent="0">
              <a:buNone/>
            </a:pPr>
            <a:endParaRPr lang="de-DE" dirty="0"/>
          </a:p>
          <a:p>
            <a:pPr marL="0" indent="0">
              <a:buNone/>
            </a:pPr>
            <a:endParaRPr lang="de-DE" dirty="0"/>
          </a:p>
          <a:p>
            <a:pPr marL="0" indent="0" algn="r">
              <a:buNone/>
            </a:pPr>
            <a:r>
              <a:rPr lang="de-DE" dirty="0"/>
              <a:t> </a:t>
            </a:r>
          </a:p>
        </p:txBody>
      </p:sp>
    </p:spTree>
    <p:extLst>
      <p:ext uri="{BB962C8B-B14F-4D97-AF65-F5344CB8AC3E}">
        <p14:creationId xmlns:p14="http://schemas.microsoft.com/office/powerpoint/2010/main" val="1453126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4586ACBC-A801-1073-AC16-3C52AA89FE8E}"/>
              </a:ext>
            </a:extLst>
          </p:cNvPr>
          <p:cNvSpPr>
            <a:spLocks noGrp="1"/>
          </p:cNvSpPr>
          <p:nvPr>
            <p:ph type="sldNum" sz="quarter" idx="12"/>
          </p:nvPr>
        </p:nvSpPr>
        <p:spPr/>
        <p:txBody>
          <a:bodyPr/>
          <a:lstStyle/>
          <a:p>
            <a:fld id="{F906993E-9E02-48EE-A46D-7C3E1E24638F}" type="slidenum">
              <a:rPr lang="de-DE" smtClean="0"/>
              <a:pPr/>
              <a:t>17</a:t>
            </a:fld>
            <a:endParaRPr lang="de-DE" dirty="0"/>
          </a:p>
        </p:txBody>
      </p:sp>
      <p:sp>
        <p:nvSpPr>
          <p:cNvPr id="8" name="Inhaltsplatzhalter 7">
            <a:extLst>
              <a:ext uri="{FF2B5EF4-FFF2-40B4-BE49-F238E27FC236}">
                <a16:creationId xmlns:a16="http://schemas.microsoft.com/office/drawing/2014/main" id="{717482D9-76F8-3700-4B4B-431253FF3A45}"/>
              </a:ext>
            </a:extLst>
          </p:cNvPr>
          <p:cNvSpPr>
            <a:spLocks noGrp="1"/>
          </p:cNvSpPr>
          <p:nvPr>
            <p:ph idx="1"/>
          </p:nvPr>
        </p:nvSpPr>
        <p:spPr>
          <a:xfrm>
            <a:off x="628650" y="76994"/>
            <a:ext cx="7888288" cy="1020444"/>
          </a:xfrm>
        </p:spPr>
        <p:txBody>
          <a:bodyPr>
            <a:normAutofit fontScale="85000" lnSpcReduction="10000"/>
          </a:bodyPr>
          <a:lstStyle/>
          <a:p>
            <a:pPr marL="0" indent="0">
              <a:lnSpc>
                <a:spcPct val="110000"/>
              </a:lnSpc>
              <a:buNone/>
            </a:pPr>
            <a:r>
              <a:rPr lang="de-DE" sz="2200" b="1" dirty="0">
                <a:solidFill>
                  <a:srgbClr val="3D3E3C"/>
                </a:solidFill>
              </a:rPr>
              <a:t>Unveränderte Annahme eines Wahlvorschlags (Listenkreuz)</a:t>
            </a:r>
          </a:p>
          <a:p>
            <a:pPr>
              <a:lnSpc>
                <a:spcPct val="110000"/>
              </a:lnSpc>
            </a:pPr>
            <a:r>
              <a:rPr lang="de-DE" sz="2200" dirty="0"/>
              <a:t>Die wählende Person kennzeichnet lediglich einen Wahlvorschlag in der Kopfleiste, lässt den Stimmzettel im Übrigen aber unverändert.</a:t>
            </a:r>
          </a:p>
          <a:p>
            <a:pPr>
              <a:lnSpc>
                <a:spcPct val="110000"/>
              </a:lnSpc>
            </a:pPr>
            <a:endParaRPr lang="de-DE" sz="1800" dirty="0"/>
          </a:p>
        </p:txBody>
      </p:sp>
      <p:graphicFrame>
        <p:nvGraphicFramePr>
          <p:cNvPr id="11" name="Inhaltsplatzhalter 6">
            <a:extLst>
              <a:ext uri="{FF2B5EF4-FFF2-40B4-BE49-F238E27FC236}">
                <a16:creationId xmlns:a16="http://schemas.microsoft.com/office/drawing/2014/main" id="{8DAE767F-DD55-842C-59CF-378B207D6ABF}"/>
              </a:ext>
            </a:extLst>
          </p:cNvPr>
          <p:cNvGraphicFramePr>
            <a:graphicFrameLocks/>
          </p:cNvGraphicFramePr>
          <p:nvPr>
            <p:extLst>
              <p:ext uri="{D42A27DB-BD31-4B8C-83A1-F6EECF244321}">
                <p14:modId xmlns:p14="http://schemas.microsoft.com/office/powerpoint/2010/main" val="2046775036"/>
              </p:ext>
            </p:extLst>
          </p:nvPr>
        </p:nvGraphicFramePr>
        <p:xfrm>
          <a:off x="125413" y="994266"/>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endParaRPr lang="de-DE" sz="1000" dirty="0">
                        <a:latin typeface="HelveticaNeueLTPro-Cn"/>
                      </a:endParaRP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endParaRPr lang="de-DE" sz="900" dirty="0">
                        <a:latin typeface="HelveticaNeueLTPro-Cn"/>
                      </a:endParaRP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spc="-5" dirty="0">
                          <a:latin typeface="HelveticaNeueLTPro-Cn"/>
                          <a:cs typeface="Arial"/>
                        </a:rPr>
                        <a:t>,</a:t>
                      </a:r>
                      <a:r>
                        <a:rPr lang="de-DE" sz="900" b="1"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 </a:t>
                      </a:r>
                      <a:r>
                        <a:rPr lang="de-DE" sz="900" spc="15" dirty="0">
                          <a:latin typeface="HelveticaNeueLTPro-Cn"/>
                          <a:cs typeface="Arial"/>
                        </a:rPr>
                        <a:t>selbstständige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 </a:t>
                      </a:r>
                      <a:r>
                        <a:rPr lang="de-DE" sz="900" spc="-5" dirty="0">
                          <a:latin typeface="HelveticaNeueLTPro-Cn"/>
                          <a:cs typeface="Arial"/>
                        </a:rPr>
                        <a:t>Arzt,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Gastwirtin,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0" spc="-10" dirty="0">
                          <a:latin typeface="HelveticaNeueLTPro-Cn"/>
                          <a:cs typeface="Arial"/>
                        </a:rPr>
                        <a:t>,</a:t>
                      </a:r>
                      <a:r>
                        <a:rPr lang="de-DE" sz="900" b="1" spc="-65" dirty="0">
                          <a:latin typeface="HelveticaNeueLTPro-Cn"/>
                          <a:cs typeface="Arial"/>
                        </a:rPr>
                        <a:t> </a:t>
                      </a:r>
                      <a:r>
                        <a:rPr lang="de-DE" sz="90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1" spc="60" dirty="0">
                          <a:latin typeface="HelveticaNeueLTPro-Cn"/>
                          <a:cs typeface="Arial"/>
                        </a:rPr>
                        <a:t> </a:t>
                      </a:r>
                      <a:r>
                        <a:rPr lang="de-DE" sz="900" spc="15" dirty="0">
                          <a:latin typeface="HelveticaNeueLTPro-Cn"/>
                          <a:cs typeface="Arial"/>
                        </a:rPr>
                        <a:t>Vertreter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108</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Almer </a:t>
                      </a:r>
                      <a:r>
                        <a:rPr lang="de-DE" sz="900" b="1" spc="10" dirty="0">
                          <a:latin typeface="HelveticaNeueLTPro-Cn"/>
                          <a:cs typeface="Arial"/>
                        </a:rPr>
                        <a:t>Karin</a:t>
                      </a:r>
                      <a:r>
                        <a:rPr lang="de-DE" sz="900" b="0" spc="10" dirty="0">
                          <a:latin typeface="HelveticaNeueLTPro-Cn"/>
                          <a:cs typeface="Arial"/>
                        </a:rPr>
                        <a:t>, </a:t>
                      </a:r>
                      <a:r>
                        <a:rPr lang="de-DE" sz="900" spc="15" dirty="0">
                          <a:latin typeface="HelveticaNeueLTPro-Cn"/>
                          <a:cs typeface="Arial"/>
                        </a:rPr>
                        <a:t>Diplom-Verwaltungs</a:t>
                      </a:r>
                      <a:r>
                        <a:rPr lang="de-DE" sz="900" spc="-5" dirty="0">
                          <a:latin typeface="HelveticaNeueLTPro-Cn"/>
                          <a:cs typeface="Arial"/>
                        </a:rPr>
                        <a:t>wirtin </a:t>
                      </a:r>
                      <a:r>
                        <a:rPr lang="de-DE" sz="900" spc="-10" dirty="0">
                          <a:latin typeface="HelveticaNeueLTPro-Cn"/>
                          <a:cs typeface="Arial"/>
                        </a:rPr>
                        <a:t>(FH),</a:t>
                      </a:r>
                      <a:r>
                        <a:rPr lang="de-DE" sz="900" dirty="0">
                          <a:latin typeface="HelveticaNeueLTPro-Cn"/>
                          <a:cs typeface="Arial"/>
                        </a:rPr>
                        <a:t> </a:t>
                      </a:r>
                      <a:r>
                        <a:rPr lang="de-DE" sz="900" spc="-10" dirty="0">
                          <a:latin typeface="HelveticaNeueLTPro-Cn"/>
                          <a:cs typeface="Arial"/>
                        </a:rPr>
                        <a:t>Regierungsamtfrau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109</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Stangl Josef</a:t>
                      </a:r>
                      <a:r>
                        <a:rPr lang="de-DE" sz="900" b="0" spc="-10" dirty="0">
                          <a:latin typeface="HelveticaNeueLTPro-Cn"/>
                          <a:cs typeface="Arial"/>
                        </a:rPr>
                        <a:t>, </a:t>
                      </a:r>
                      <a:r>
                        <a:rPr lang="de-DE" sz="900" spc="-10" dirty="0">
                          <a:latin typeface="HelveticaNeueLTPro-Cn"/>
                          <a:cs typeface="Arial"/>
                        </a:rPr>
                        <a:t>Diplom-Volkswirt, </a:t>
                      </a:r>
                    </a:p>
                    <a:p>
                      <a:pPr>
                        <a:lnSpc>
                          <a:spcPct val="100000"/>
                        </a:lnSpc>
                      </a:pPr>
                      <a:r>
                        <a:rPr lang="de-DE" sz="900" spc="15" dirty="0">
                          <a:latin typeface="HelveticaNeueLTPro-Cn"/>
                          <a:cs typeface="Arial"/>
                        </a:rPr>
                        <a:t>Versicherungsvertreter</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110</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Moser Franz </a:t>
                      </a:r>
                      <a:r>
                        <a:rPr lang="de-DE" sz="900" b="0" spc="-10" dirty="0">
                          <a:latin typeface="HelveticaNeueLTPro-Cn"/>
                          <a:cs typeface="Arial"/>
                        </a:rPr>
                        <a:t>sen., Techniker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111</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Obermüller Paula</a:t>
                      </a:r>
                      <a:r>
                        <a:rPr lang="de-DE" sz="900" b="0" spc="-10" dirty="0">
                          <a:latin typeface="HelveticaNeueLTPro-Cn"/>
                          <a:cs typeface="Arial"/>
                        </a:rPr>
                        <a:t>,</a:t>
                      </a:r>
                      <a:r>
                        <a:rPr lang="de-DE" sz="900" b="0" spc="-90" dirty="0">
                          <a:latin typeface="HelveticaNeueLTPro-Cn"/>
                          <a:cs typeface="Arial"/>
                        </a:rPr>
                        <a:t> </a:t>
                      </a:r>
                      <a:r>
                        <a:rPr lang="de-DE" sz="900" b="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112</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Huber </a:t>
                      </a:r>
                      <a:r>
                        <a:rPr lang="de-DE" sz="900" b="1" spc="15" dirty="0">
                          <a:latin typeface="HelveticaNeueLTPro-Cn"/>
                          <a:cs typeface="Arial"/>
                        </a:rPr>
                        <a:t>Franz</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Bankangestellter</a:t>
                      </a:r>
                      <a:r>
                        <a:rPr lang="de-DE" sz="900" b="0" spc="15" dirty="0">
                          <a:latin typeface="HelveticaNeueLTPro-Cn"/>
                          <a:cs typeface="Arial"/>
                        </a:rPr>
                        <a:t>,</a:t>
                      </a:r>
                      <a:r>
                        <a:rPr lang="de-DE" sz="900" spc="15" dirty="0">
                          <a:latin typeface="HelveticaNeueLTPro-Cn"/>
                          <a:cs typeface="Arial"/>
                        </a:rPr>
                        <a:t> </a:t>
                      </a:r>
                    </a:p>
                    <a:p>
                      <a:pPr>
                        <a:lnSpc>
                          <a:spcPct val="100000"/>
                        </a:lnSpc>
                      </a:pPr>
                      <a:r>
                        <a:rPr lang="de-DE" sz="900" spc="-5" dirty="0">
                          <a:latin typeface="HelveticaNeueLTPro-Cn"/>
                          <a:cs typeface="Arial"/>
                        </a:rPr>
                        <a:t>Bezirksrat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Sauer Hermann</a:t>
                      </a:r>
                      <a:r>
                        <a:rPr lang="de-DE" sz="900" b="0" spc="-10" dirty="0">
                          <a:latin typeface="HelveticaNeueLTPro-Cn"/>
                          <a:cs typeface="Arial"/>
                        </a:rPr>
                        <a:t>,</a:t>
                      </a:r>
                      <a:r>
                        <a:rPr lang="de-DE" sz="900" b="1" spc="-95" dirty="0">
                          <a:latin typeface="HelveticaNeueLTPro-Cn"/>
                          <a:cs typeface="Arial"/>
                        </a:rPr>
                        <a:t> </a:t>
                      </a:r>
                      <a:r>
                        <a:rPr lang="de-DE" sz="900" spc="-5" dirty="0">
                          <a:latin typeface="HelveticaNeueLTPro-Cn"/>
                          <a:cs typeface="Arial"/>
                        </a:rPr>
                        <a:t>Installateur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114</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Gruber </a:t>
                      </a:r>
                      <a:r>
                        <a:rPr lang="de-DE" sz="900" b="1" spc="-5" dirty="0">
                          <a:latin typeface="HelveticaNeueLTPro-Cn"/>
                          <a:cs typeface="Arial"/>
                        </a:rPr>
                        <a:t>Georg</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Gerbereibesitzer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2" name="object 12">
            <a:extLst>
              <a:ext uri="{FF2B5EF4-FFF2-40B4-BE49-F238E27FC236}">
                <a16:creationId xmlns:a16="http://schemas.microsoft.com/office/drawing/2014/main" id="{170459A2-8CB3-B68D-F185-8AE048A180AA}"/>
              </a:ext>
            </a:extLst>
          </p:cNvPr>
          <p:cNvSpPr/>
          <p:nvPr/>
        </p:nvSpPr>
        <p:spPr>
          <a:xfrm>
            <a:off x="229394" y="1296194"/>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r>
              <a:rPr lang="de-DE" b="1" i="1" dirty="0">
                <a:latin typeface="Comic Sans MS" panose="030F0702030302020204" pitchFamily="66" charset="0"/>
              </a:rPr>
              <a:t>x</a:t>
            </a:r>
            <a:endParaRPr b="1" i="1" dirty="0">
              <a:latin typeface="Comic Sans MS" panose="030F0702030302020204" pitchFamily="66" charset="0"/>
            </a:endParaRPr>
          </a:p>
        </p:txBody>
      </p:sp>
      <p:graphicFrame>
        <p:nvGraphicFramePr>
          <p:cNvPr id="13" name="Inhaltsplatzhalter 6">
            <a:extLst>
              <a:ext uri="{FF2B5EF4-FFF2-40B4-BE49-F238E27FC236}">
                <a16:creationId xmlns:a16="http://schemas.microsoft.com/office/drawing/2014/main" id="{291B31C3-E63C-8EC3-ED17-1BB3CB1524E1}"/>
              </a:ext>
            </a:extLst>
          </p:cNvPr>
          <p:cNvGraphicFramePr>
            <a:graphicFrameLocks/>
          </p:cNvGraphicFramePr>
          <p:nvPr>
            <p:extLst>
              <p:ext uri="{D42A27DB-BD31-4B8C-83A1-F6EECF244321}">
                <p14:modId xmlns:p14="http://schemas.microsoft.com/office/powerpoint/2010/main" val="3583346579"/>
              </p:ext>
            </p:extLst>
          </p:nvPr>
        </p:nvGraphicFramePr>
        <p:xfrm>
          <a:off x="3969941" y="994266"/>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endParaRPr lang="de-DE" sz="1000" dirty="0">
                        <a:latin typeface="HelveticaNeueLTPro-Cn"/>
                      </a:endParaRP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 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a:t>
                      </a:r>
                      <a:r>
                        <a:rPr lang="de-DE" sz="900" b="1" spc="-10" dirty="0">
                          <a:latin typeface="HelveticaNeueLTPro-Cn"/>
                          <a:cs typeface="Arial"/>
                        </a:rPr>
                        <a:t> </a:t>
                      </a:r>
                      <a:r>
                        <a:rPr lang="de-DE" sz="900" b="0" spc="-10" dirty="0">
                          <a:latin typeface="HelveticaNeueLTPro-Cn"/>
                          <a:cs typeface="Arial"/>
                        </a:rPr>
                        <a:t>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a:t>
                      </a:r>
                      <a:r>
                        <a:rPr lang="de-DE" sz="900" b="1" spc="-10" dirty="0">
                          <a:latin typeface="HelveticaNeueLTPro-Cn"/>
                          <a:cs typeface="Arial"/>
                        </a:rPr>
                        <a:t> </a:t>
                      </a:r>
                      <a:r>
                        <a:rPr lang="de-DE" sz="900" b="0" spc="-10" dirty="0">
                          <a:latin typeface="HelveticaNeueLTPro-Cn"/>
                          <a:cs typeface="Arial"/>
                        </a:rPr>
                        <a:t>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203</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a:t>
                      </a:r>
                      <a:r>
                        <a:rPr lang="de-DE" sz="900" kern="1200" spc="-5" dirty="0">
                          <a:solidFill>
                            <a:schemeClr val="tx1"/>
                          </a:solidFill>
                          <a:latin typeface="HelveticaNeueLTPro-Cn"/>
                          <a:ea typeface="+mn-ea"/>
                          <a:cs typeface="Arial"/>
                        </a:rPr>
                        <a:t> 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marL="0" algn="l" defTabSz="914400" rtl="0" eaLnBrk="1" latinLnBrk="0" hangingPunct="1">
                        <a:lnSpc>
                          <a:spcPct val="100000"/>
                        </a:lnSpc>
                      </a:pPr>
                      <a:endParaRPr lang="de-DE" sz="900" kern="1200" spc="-5" dirty="0">
                        <a:solidFill>
                          <a:schemeClr val="tx1"/>
                        </a:solidFill>
                        <a:latin typeface="HelveticaNeueLTPro-Cn"/>
                        <a:ea typeface="+mn-ea"/>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marL="0" algn="l" defTabSz="914400" rtl="0" eaLnBrk="1" latinLnBrk="0" hangingPunct="1">
                        <a:lnSpc>
                          <a:spcPct val="100000"/>
                        </a:lnSpc>
                      </a:pPr>
                      <a:endParaRPr lang="de-DE" sz="900" kern="1200" spc="-5" dirty="0">
                        <a:solidFill>
                          <a:schemeClr val="tx1"/>
                        </a:solidFill>
                        <a:latin typeface="HelveticaNeueLTPro-Cn"/>
                        <a:ea typeface="+mn-ea"/>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0000"/>
                        </a:lnSpc>
                      </a:pPr>
                      <a:r>
                        <a:rPr lang="de-DE" sz="900" b="1" spc="-10" dirty="0">
                          <a:latin typeface="HelveticaNeueLTPro-Cn"/>
                          <a:cs typeface="Arial"/>
                        </a:rPr>
                        <a:t>Brandl Johann </a:t>
                      </a:r>
                      <a:r>
                        <a:rPr lang="de-DE" sz="900" b="0" spc="-10" dirty="0">
                          <a:latin typeface="HelveticaNeueLTPro-Cn"/>
                          <a:cs typeface="Arial"/>
                        </a:rPr>
                        <a:t>jun.,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Brandl Johann </a:t>
                      </a:r>
                      <a:r>
                        <a:rPr lang="de-DE" sz="900" b="0" spc="-10" dirty="0">
                          <a:latin typeface="HelveticaNeueLTPro-Cn"/>
                          <a:cs typeface="Arial"/>
                        </a:rPr>
                        <a:t>jun.,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00000"/>
                        </a:lnSpc>
                      </a:pPr>
                      <a:r>
                        <a:rPr lang="de-DE" sz="900" b="1" spc="-10" dirty="0">
                          <a:latin typeface="HelveticaNeueLTPro-Cn"/>
                          <a:cs typeface="Arial"/>
                        </a:rPr>
                        <a:t>Palm Ida</a:t>
                      </a:r>
                      <a:r>
                        <a:rPr lang="de-DE" sz="900" b="0" spc="-10" dirty="0">
                          <a:latin typeface="HelveticaNeueLTPro-Cn"/>
                          <a:cs typeface="Arial"/>
                        </a:rPr>
                        <a:t>,</a:t>
                      </a:r>
                      <a:r>
                        <a:rPr lang="de-DE" sz="900" b="1"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206</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Deimel Charlotte</a:t>
                      </a:r>
                      <a:r>
                        <a:rPr lang="de-DE" sz="900" b="0" spc="15" dirty="0">
                          <a:latin typeface="HelveticaNeueLTPro-Cn"/>
                          <a:cs typeface="Arial"/>
                        </a:rPr>
                        <a:t>, </a:t>
                      </a:r>
                      <a:r>
                        <a:rPr lang="de-DE" sz="900" spc="15" dirty="0">
                          <a:latin typeface="HelveticaNeueLTPro-Cn"/>
                          <a:cs typeface="Arial"/>
                        </a:rPr>
                        <a:t>Studentin</a:t>
                      </a:r>
                    </a:p>
                    <a:p>
                      <a:pPr>
                        <a:lnSpc>
                          <a:spcPct val="100000"/>
                        </a:lnSpc>
                      </a:pPr>
                      <a:endParaRPr lang="de-DE" sz="900" spc="-5"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207</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Glotz Georg</a:t>
                      </a:r>
                      <a:r>
                        <a:rPr lang="de-DE" sz="900" b="0" spc="-10" dirty="0">
                          <a:latin typeface="HelveticaNeueLTPro-Cn"/>
                          <a:cs typeface="Arial"/>
                        </a:rPr>
                        <a:t>,</a:t>
                      </a:r>
                      <a:r>
                        <a:rPr lang="de-DE" sz="900" b="0" spc="-95" dirty="0">
                          <a:latin typeface="HelveticaNeueLTPro-Cn"/>
                          <a:cs typeface="Arial"/>
                        </a:rPr>
                        <a:t> </a:t>
                      </a:r>
                      <a:r>
                        <a:rPr lang="de-DE" sz="900" spc="-10" dirty="0">
                          <a:latin typeface="HelveticaNeueLTPro-Cn"/>
                          <a:cs typeface="Arial"/>
                        </a:rPr>
                        <a:t>Metzgermeister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208</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Lehr Isolde</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selbst. Apothekerin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4" name="object 12">
            <a:extLst>
              <a:ext uri="{FF2B5EF4-FFF2-40B4-BE49-F238E27FC236}">
                <a16:creationId xmlns:a16="http://schemas.microsoft.com/office/drawing/2014/main" id="{289F7885-3B8D-736C-5A86-35FF1CF4B43D}"/>
              </a:ext>
            </a:extLst>
          </p:cNvPr>
          <p:cNvSpPr/>
          <p:nvPr/>
        </p:nvSpPr>
        <p:spPr>
          <a:xfrm>
            <a:off x="4059238" y="1316038"/>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spTree>
    <p:extLst>
      <p:ext uri="{BB962C8B-B14F-4D97-AF65-F5344CB8AC3E}">
        <p14:creationId xmlns:p14="http://schemas.microsoft.com/office/powerpoint/2010/main" val="33606137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BE7C3-505C-E1CC-6ADA-1A5DBB3A504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117DE12-7640-BC9A-9D7B-FA29C9328635}"/>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F93BE591-368B-44C4-1352-D43A25BB3370}"/>
              </a:ext>
            </a:extLst>
          </p:cNvPr>
          <p:cNvSpPr>
            <a:spLocks noGrp="1"/>
          </p:cNvSpPr>
          <p:nvPr>
            <p:ph type="sldNum" sz="quarter" idx="12"/>
          </p:nvPr>
        </p:nvSpPr>
        <p:spPr/>
        <p:txBody>
          <a:bodyPr/>
          <a:lstStyle/>
          <a:p>
            <a:fld id="{F906993E-9E02-48EE-A46D-7C3E1E24638F}" type="slidenum">
              <a:rPr lang="de-DE" smtClean="0"/>
              <a:pPr/>
              <a:t>18</a:t>
            </a:fld>
            <a:endParaRPr lang="de-DE" dirty="0"/>
          </a:p>
        </p:txBody>
      </p:sp>
      <p:sp>
        <p:nvSpPr>
          <p:cNvPr id="5" name="Inhaltsplatzhalter 4">
            <a:extLst>
              <a:ext uri="{FF2B5EF4-FFF2-40B4-BE49-F238E27FC236}">
                <a16:creationId xmlns:a16="http://schemas.microsoft.com/office/drawing/2014/main" id="{C6D4314C-E652-56B2-5A6E-035CA357C05F}"/>
              </a:ext>
            </a:extLst>
          </p:cNvPr>
          <p:cNvSpPr>
            <a:spLocks noGrp="1"/>
          </p:cNvSpPr>
          <p:nvPr>
            <p:ph idx="11"/>
          </p:nvPr>
        </p:nvSpPr>
        <p:spPr/>
        <p:txBody>
          <a:bodyPr>
            <a:normAutofit fontScale="92500" lnSpcReduction="10000"/>
          </a:bodyPr>
          <a:lstStyle/>
          <a:p>
            <a:endParaRPr lang="de-DE"/>
          </a:p>
        </p:txBody>
      </p:sp>
      <p:sp>
        <p:nvSpPr>
          <p:cNvPr id="6" name="Inhaltsplatzhalter 5">
            <a:extLst>
              <a:ext uri="{FF2B5EF4-FFF2-40B4-BE49-F238E27FC236}">
                <a16:creationId xmlns:a16="http://schemas.microsoft.com/office/drawing/2014/main" id="{C0C6F587-882C-EB42-E848-6E72343493AC}"/>
              </a:ext>
            </a:extLst>
          </p:cNvPr>
          <p:cNvSpPr>
            <a:spLocks noGrp="1"/>
          </p:cNvSpPr>
          <p:nvPr>
            <p:ph idx="1"/>
          </p:nvPr>
        </p:nvSpPr>
        <p:spPr/>
        <p:txBody>
          <a:bodyPr>
            <a:normAutofit/>
          </a:bodyPr>
          <a:lstStyle/>
          <a:p>
            <a:pPr marL="0" indent="0">
              <a:buNone/>
            </a:pPr>
            <a:r>
              <a:rPr lang="de-DE" b="0" i="0" u="none" strike="noStrike" baseline="0" dirty="0">
                <a:solidFill>
                  <a:srgbClr val="000000"/>
                </a:solidFill>
                <a:latin typeface="Arial" panose="020B0604020202020204" pitchFamily="34" charset="0"/>
              </a:rPr>
              <a:t>Der Stimmzettel ist </a:t>
            </a:r>
            <a:r>
              <a:rPr lang="de-DE" b="1" i="0" u="none" strike="noStrike" baseline="0" dirty="0">
                <a:solidFill>
                  <a:srgbClr val="3D3E3C"/>
                </a:solidFill>
                <a:latin typeface="Arial" panose="020B0604020202020204" pitchFamily="34" charset="0"/>
              </a:rPr>
              <a:t>gültig</a:t>
            </a:r>
            <a:r>
              <a:rPr lang="de-DE" b="0" i="0" u="none" strike="noStrike" baseline="0" dirty="0">
                <a:solidFill>
                  <a:srgbClr val="000000"/>
                </a:solidFill>
                <a:latin typeface="Arial" panose="020B0604020202020204" pitchFamily="34" charset="0"/>
              </a:rPr>
              <a:t>. </a:t>
            </a:r>
          </a:p>
          <a:p>
            <a:r>
              <a:rPr lang="de-DE" b="0" i="0" u="none" strike="noStrike" baseline="0" dirty="0">
                <a:solidFill>
                  <a:srgbClr val="000000"/>
                </a:solidFill>
                <a:latin typeface="Arial" panose="020B0604020202020204" pitchFamily="34" charset="0"/>
              </a:rPr>
              <a:t>Die wählende Person hat den Wahlvorschlag Nr. 1 unverändert angenommen und damit alle ihr zustehenden 14 Stimmen vergeben. </a:t>
            </a:r>
            <a:r>
              <a:rPr lang="de-DE" dirty="0">
                <a:solidFill>
                  <a:srgbClr val="000000"/>
                </a:solidFill>
                <a:latin typeface="Arial" panose="020B0604020202020204" pitchFamily="34" charset="0"/>
              </a:rPr>
              <a:t>J</a:t>
            </a:r>
            <a:r>
              <a:rPr lang="de-DE" b="0" i="0" u="none" strike="noStrike" baseline="0" dirty="0">
                <a:solidFill>
                  <a:srgbClr val="000000"/>
                </a:solidFill>
                <a:latin typeface="Arial" panose="020B0604020202020204" pitchFamily="34" charset="0"/>
              </a:rPr>
              <a:t>ede der 14 sich bewerbenden Personen erhält eine Stimme. </a:t>
            </a:r>
          </a:p>
          <a:p>
            <a:r>
              <a:rPr lang="de-DE" b="0" i="0" u="none" strike="noStrike" baseline="0" dirty="0">
                <a:solidFill>
                  <a:srgbClr val="000000"/>
                </a:solidFill>
                <a:latin typeface="Arial" panose="020B0604020202020204" pitchFamily="34" charset="0"/>
              </a:rPr>
              <a:t>Hätte die wählende Person den Wahlvorschlag Nr. 2 unverändert angenommen, würden die dreifach aufgeführten sich bewerbenden Personen Dr. Straßer und Wutz jeweils drei, die zweifach aufgeführten sich bewerbenden Personen Leroux und Brandl je zwei und die einfach aufgeführten sich bewerbenden Personen Palm, Deimel, Glotz und Lehr je eine Stimme erhalten. </a:t>
            </a:r>
            <a:endParaRPr lang="de-DE" dirty="0"/>
          </a:p>
        </p:txBody>
      </p:sp>
    </p:spTree>
    <p:extLst>
      <p:ext uri="{BB962C8B-B14F-4D97-AF65-F5344CB8AC3E}">
        <p14:creationId xmlns:p14="http://schemas.microsoft.com/office/powerpoint/2010/main" val="22545269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20EC2-CBFF-FFC6-29CB-987A0D26463D}"/>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9FD3FD0E-1C9D-4379-198C-276B8C827141}"/>
              </a:ext>
            </a:extLst>
          </p:cNvPr>
          <p:cNvSpPr>
            <a:spLocks noGrp="1"/>
          </p:cNvSpPr>
          <p:nvPr>
            <p:ph type="sldNum" sz="quarter" idx="12"/>
          </p:nvPr>
        </p:nvSpPr>
        <p:spPr/>
        <p:txBody>
          <a:bodyPr/>
          <a:lstStyle/>
          <a:p>
            <a:fld id="{F906993E-9E02-48EE-A46D-7C3E1E24638F}" type="slidenum">
              <a:rPr lang="de-DE" smtClean="0"/>
              <a:pPr/>
              <a:t>19</a:t>
            </a:fld>
            <a:endParaRPr lang="de-DE" dirty="0"/>
          </a:p>
        </p:txBody>
      </p:sp>
      <p:graphicFrame>
        <p:nvGraphicFramePr>
          <p:cNvPr id="11" name="Inhaltsplatzhalter 6">
            <a:extLst>
              <a:ext uri="{FF2B5EF4-FFF2-40B4-BE49-F238E27FC236}">
                <a16:creationId xmlns:a16="http://schemas.microsoft.com/office/drawing/2014/main" id="{10DFC057-3DBA-F26A-666C-A44E5DDEAD48}"/>
              </a:ext>
            </a:extLst>
          </p:cNvPr>
          <p:cNvGraphicFramePr>
            <a:graphicFrameLocks/>
          </p:cNvGraphicFramePr>
          <p:nvPr>
            <p:extLst>
              <p:ext uri="{D42A27DB-BD31-4B8C-83A1-F6EECF244321}">
                <p14:modId xmlns:p14="http://schemas.microsoft.com/office/powerpoint/2010/main" val="3558184745"/>
              </p:ext>
            </p:extLst>
          </p:nvPr>
        </p:nvGraphicFramePr>
        <p:xfrm>
          <a:off x="125413" y="994266"/>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endParaRPr lang="de-DE" sz="1000" dirty="0">
                        <a:latin typeface="HelveticaNeueLTPro-Cn"/>
                      </a:endParaRP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endParaRPr lang="de-DE" sz="900" dirty="0">
                        <a:latin typeface="HelveticaNeueLTPro-Cn"/>
                      </a:endParaRP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spc="-5" dirty="0">
                          <a:latin typeface="HelveticaNeueLTPro-Cn"/>
                          <a:cs typeface="Arial"/>
                        </a:rPr>
                        <a:t>,</a:t>
                      </a:r>
                      <a:r>
                        <a:rPr lang="de-DE" sz="900" b="1"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 </a:t>
                      </a:r>
                      <a:r>
                        <a:rPr lang="de-DE" sz="900" spc="15" dirty="0">
                          <a:latin typeface="HelveticaNeueLTPro-Cn"/>
                          <a:cs typeface="Arial"/>
                        </a:rPr>
                        <a:t>selbstständige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 </a:t>
                      </a:r>
                      <a:r>
                        <a:rPr lang="de-DE" sz="900" spc="-5" dirty="0">
                          <a:latin typeface="HelveticaNeueLTPro-Cn"/>
                          <a:cs typeface="Arial"/>
                        </a:rPr>
                        <a:t>Arzt,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Gastwirtin,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1" spc="-65" dirty="0">
                          <a:latin typeface="HelveticaNeueLTPro-Cn"/>
                          <a:cs typeface="Arial"/>
                        </a:rPr>
                        <a:t> </a:t>
                      </a:r>
                      <a:r>
                        <a:rPr lang="de-DE" sz="90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1" spc="60" dirty="0">
                          <a:latin typeface="HelveticaNeueLTPro-Cn"/>
                          <a:cs typeface="Arial"/>
                        </a:rPr>
                        <a:t> </a:t>
                      </a:r>
                      <a:r>
                        <a:rPr lang="de-DE" sz="900" spc="15" dirty="0">
                          <a:latin typeface="HelveticaNeueLTPro-Cn"/>
                          <a:cs typeface="Arial"/>
                        </a:rPr>
                        <a:t>Vertreter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108</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Almer </a:t>
                      </a:r>
                      <a:r>
                        <a:rPr lang="de-DE" sz="900" b="1" spc="10" dirty="0">
                          <a:latin typeface="HelveticaNeueLTPro-Cn"/>
                          <a:cs typeface="Arial"/>
                        </a:rPr>
                        <a:t>Karin</a:t>
                      </a:r>
                      <a:r>
                        <a:rPr lang="de-DE" sz="900" b="0" spc="10" dirty="0">
                          <a:latin typeface="HelveticaNeueLTPro-Cn"/>
                          <a:cs typeface="Arial"/>
                        </a:rPr>
                        <a:t>, </a:t>
                      </a:r>
                      <a:r>
                        <a:rPr lang="de-DE" sz="900" spc="15" dirty="0">
                          <a:latin typeface="HelveticaNeueLTPro-Cn"/>
                          <a:cs typeface="Arial"/>
                        </a:rPr>
                        <a:t>Diplom-Verwaltungs</a:t>
                      </a:r>
                      <a:r>
                        <a:rPr lang="de-DE" sz="900" spc="-5" dirty="0">
                          <a:latin typeface="HelveticaNeueLTPro-Cn"/>
                          <a:cs typeface="Arial"/>
                        </a:rPr>
                        <a:t>wirtin </a:t>
                      </a:r>
                      <a:r>
                        <a:rPr lang="de-DE" sz="900" spc="-10" dirty="0">
                          <a:latin typeface="HelveticaNeueLTPro-Cn"/>
                          <a:cs typeface="Arial"/>
                        </a:rPr>
                        <a:t>(FH),</a:t>
                      </a:r>
                      <a:r>
                        <a:rPr lang="de-DE" sz="900" dirty="0">
                          <a:latin typeface="HelveticaNeueLTPro-Cn"/>
                          <a:cs typeface="Arial"/>
                        </a:rPr>
                        <a:t> </a:t>
                      </a:r>
                      <a:r>
                        <a:rPr lang="de-DE" sz="900" spc="-10" dirty="0">
                          <a:latin typeface="HelveticaNeueLTPro-Cn"/>
                          <a:cs typeface="Arial"/>
                        </a:rPr>
                        <a:t>Regierungsamtfrau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109</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Stangl Josef</a:t>
                      </a:r>
                      <a:r>
                        <a:rPr lang="de-DE" sz="900" b="0" spc="-10" dirty="0">
                          <a:latin typeface="HelveticaNeueLTPro-Cn"/>
                          <a:cs typeface="Arial"/>
                        </a:rPr>
                        <a:t>,</a:t>
                      </a:r>
                      <a:r>
                        <a:rPr lang="de-DE" sz="900" b="1" spc="-10" dirty="0">
                          <a:latin typeface="HelveticaNeueLTPro-Cn"/>
                          <a:cs typeface="Arial"/>
                        </a:rPr>
                        <a:t> </a:t>
                      </a:r>
                      <a:r>
                        <a:rPr lang="de-DE" sz="900" spc="-10" dirty="0">
                          <a:latin typeface="HelveticaNeueLTPro-Cn"/>
                          <a:cs typeface="Arial"/>
                        </a:rPr>
                        <a:t>Diplom-Volkswirt, </a:t>
                      </a:r>
                    </a:p>
                    <a:p>
                      <a:pPr>
                        <a:lnSpc>
                          <a:spcPct val="100000"/>
                        </a:lnSpc>
                      </a:pPr>
                      <a:r>
                        <a:rPr lang="de-DE" sz="900" spc="15" dirty="0">
                          <a:latin typeface="HelveticaNeueLTPro-Cn"/>
                          <a:cs typeface="Arial"/>
                        </a:rPr>
                        <a:t>Versicherungsvertreter</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110</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Moser Franz </a:t>
                      </a:r>
                      <a:r>
                        <a:rPr lang="de-DE" sz="900" b="0" spc="-10" dirty="0">
                          <a:latin typeface="HelveticaNeueLTPro-Cn"/>
                          <a:cs typeface="Arial"/>
                        </a:rPr>
                        <a:t>sen., Techniker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111</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Obermüller Paula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112</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Huber </a:t>
                      </a:r>
                      <a:r>
                        <a:rPr lang="de-DE" sz="900" b="1" spc="15" dirty="0">
                          <a:latin typeface="HelveticaNeueLTPro-Cn"/>
                          <a:cs typeface="Arial"/>
                        </a:rPr>
                        <a:t>Franz</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Bankangestellter, </a:t>
                      </a:r>
                    </a:p>
                    <a:p>
                      <a:pPr>
                        <a:lnSpc>
                          <a:spcPct val="100000"/>
                        </a:lnSpc>
                      </a:pPr>
                      <a:r>
                        <a:rPr lang="de-DE" sz="900" spc="-5" dirty="0">
                          <a:latin typeface="HelveticaNeueLTPro-Cn"/>
                          <a:cs typeface="Arial"/>
                        </a:rPr>
                        <a:t>Bezirksrat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Sauer Hermann</a:t>
                      </a:r>
                      <a:r>
                        <a:rPr lang="de-DE" sz="900" b="0" spc="-10" dirty="0">
                          <a:latin typeface="HelveticaNeueLTPro-Cn"/>
                          <a:cs typeface="Arial"/>
                        </a:rPr>
                        <a:t>,</a:t>
                      </a:r>
                      <a:r>
                        <a:rPr lang="de-DE" sz="900" b="1" spc="-95" dirty="0">
                          <a:latin typeface="HelveticaNeueLTPro-Cn"/>
                          <a:cs typeface="Arial"/>
                        </a:rPr>
                        <a:t> </a:t>
                      </a:r>
                      <a:r>
                        <a:rPr lang="de-DE" sz="900" spc="-5" dirty="0">
                          <a:latin typeface="HelveticaNeueLTPro-Cn"/>
                          <a:cs typeface="Arial"/>
                        </a:rPr>
                        <a:t>Installateur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114</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Gruber </a:t>
                      </a:r>
                      <a:r>
                        <a:rPr lang="de-DE" sz="900" b="1" spc="-5" dirty="0">
                          <a:latin typeface="HelveticaNeueLTPro-Cn"/>
                          <a:cs typeface="Arial"/>
                        </a:rPr>
                        <a:t>Georg</a:t>
                      </a:r>
                      <a:r>
                        <a:rPr lang="de-DE" sz="900" b="0" spc="-5" dirty="0">
                          <a:latin typeface="HelveticaNeueLTPro-Cn"/>
                          <a:cs typeface="Arial"/>
                        </a:rPr>
                        <a:t>,</a:t>
                      </a:r>
                      <a:r>
                        <a:rPr lang="de-DE" sz="900" b="0" spc="-50" dirty="0">
                          <a:latin typeface="HelveticaNeueLTPro-Cn"/>
                          <a:cs typeface="Arial"/>
                        </a:rPr>
                        <a:t> </a:t>
                      </a:r>
                      <a:r>
                        <a:rPr lang="de-DE" sz="900" b="0" spc="-10" dirty="0">
                          <a:latin typeface="HelveticaNeueLTPro-Cn"/>
                          <a:cs typeface="Arial"/>
                        </a:rPr>
                        <a:t>Gerbereibesitzer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2" name="object 12">
            <a:extLst>
              <a:ext uri="{FF2B5EF4-FFF2-40B4-BE49-F238E27FC236}">
                <a16:creationId xmlns:a16="http://schemas.microsoft.com/office/drawing/2014/main" id="{613A0981-D41D-4312-A371-F8680BAF2DAB}"/>
              </a:ext>
            </a:extLst>
          </p:cNvPr>
          <p:cNvSpPr/>
          <p:nvPr/>
        </p:nvSpPr>
        <p:spPr>
          <a:xfrm>
            <a:off x="229394" y="1296194"/>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r>
              <a:rPr lang="de-DE" b="1" i="1" dirty="0">
                <a:latin typeface="Comic Sans MS" panose="030F0702030302020204" pitchFamily="66" charset="0"/>
              </a:rPr>
              <a:t>x</a:t>
            </a:r>
            <a:endParaRPr b="1" i="1" dirty="0">
              <a:latin typeface="Comic Sans MS" panose="030F0702030302020204" pitchFamily="66" charset="0"/>
            </a:endParaRPr>
          </a:p>
        </p:txBody>
      </p:sp>
      <p:graphicFrame>
        <p:nvGraphicFramePr>
          <p:cNvPr id="13" name="Inhaltsplatzhalter 6">
            <a:extLst>
              <a:ext uri="{FF2B5EF4-FFF2-40B4-BE49-F238E27FC236}">
                <a16:creationId xmlns:a16="http://schemas.microsoft.com/office/drawing/2014/main" id="{EE3F200B-B4A6-0432-633A-2AC7011ECAB4}"/>
              </a:ext>
            </a:extLst>
          </p:cNvPr>
          <p:cNvGraphicFramePr>
            <a:graphicFrameLocks/>
          </p:cNvGraphicFramePr>
          <p:nvPr>
            <p:extLst>
              <p:ext uri="{D42A27DB-BD31-4B8C-83A1-F6EECF244321}">
                <p14:modId xmlns:p14="http://schemas.microsoft.com/office/powerpoint/2010/main" val="2966976118"/>
              </p:ext>
            </p:extLst>
          </p:nvPr>
        </p:nvGraphicFramePr>
        <p:xfrm>
          <a:off x="3969941" y="994266"/>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endParaRPr lang="de-DE" sz="1000" dirty="0">
                        <a:latin typeface="HelveticaNeueLTPro-Cn"/>
                      </a:endParaRP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 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203</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a:t>
                      </a:r>
                      <a:r>
                        <a:rPr lang="de-DE" sz="900" b="1"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0000"/>
                        </a:lnSpc>
                      </a:pPr>
                      <a:r>
                        <a:rPr lang="de-DE" sz="900" b="1" spc="-10" dirty="0">
                          <a:latin typeface="HelveticaNeueLTPro-Cn"/>
                          <a:cs typeface="Arial"/>
                        </a:rPr>
                        <a:t>Brandl Johann </a:t>
                      </a:r>
                      <a:r>
                        <a:rPr lang="de-DE" sz="900" b="0" spc="-10" dirty="0">
                          <a:latin typeface="HelveticaNeueLTPro-Cn"/>
                          <a:cs typeface="Arial"/>
                        </a:rPr>
                        <a:t>jun.,</a:t>
                      </a:r>
                      <a:r>
                        <a:rPr lang="de-DE" sz="900" b="1" spc="-10" dirty="0">
                          <a:latin typeface="HelveticaNeueLTPro-Cn"/>
                          <a:cs typeface="Arial"/>
                        </a:rPr>
                        <a:t>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Brandl Johann </a:t>
                      </a:r>
                      <a:r>
                        <a:rPr lang="de-DE" sz="900" b="0" spc="-10" dirty="0">
                          <a:latin typeface="HelveticaNeueLTPro-Cn"/>
                          <a:cs typeface="Arial"/>
                        </a:rPr>
                        <a:t>jun.,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00000"/>
                        </a:lnSpc>
                      </a:pPr>
                      <a:r>
                        <a:rPr lang="de-DE" sz="900" b="1" spc="-10" dirty="0">
                          <a:latin typeface="HelveticaNeueLTPro-Cn"/>
                          <a:cs typeface="Arial"/>
                        </a:rPr>
                        <a:t>Palm Ida</a:t>
                      </a:r>
                      <a:r>
                        <a:rPr lang="de-DE" sz="900" b="0" spc="-10" dirty="0">
                          <a:latin typeface="HelveticaNeueLTPro-Cn"/>
                          <a:cs typeface="Arial"/>
                        </a:rPr>
                        <a:t>,</a:t>
                      </a:r>
                      <a:r>
                        <a:rPr lang="de-DE" sz="900" b="1"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206</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Deimel Charlotte</a:t>
                      </a:r>
                      <a:r>
                        <a:rPr lang="de-DE" sz="900" b="0" spc="15" dirty="0">
                          <a:latin typeface="HelveticaNeueLTPro-Cn"/>
                          <a:cs typeface="Arial"/>
                        </a:rPr>
                        <a:t>, </a:t>
                      </a:r>
                      <a:r>
                        <a:rPr lang="de-DE" sz="900" spc="15" dirty="0">
                          <a:latin typeface="HelveticaNeueLTPro-Cn"/>
                          <a:cs typeface="Arial"/>
                        </a:rPr>
                        <a:t>Studentin</a:t>
                      </a:r>
                    </a:p>
                    <a:p>
                      <a:pPr>
                        <a:lnSpc>
                          <a:spcPct val="100000"/>
                        </a:lnSpc>
                      </a:pPr>
                      <a:endParaRPr lang="de-DE" sz="900" spc="-5"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207</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Glotz Georg</a:t>
                      </a:r>
                      <a:r>
                        <a:rPr lang="de-DE" sz="900" b="0" spc="-10" dirty="0">
                          <a:latin typeface="HelveticaNeueLTPro-Cn"/>
                          <a:cs typeface="Arial"/>
                        </a:rPr>
                        <a:t>,</a:t>
                      </a:r>
                      <a:r>
                        <a:rPr lang="de-DE" sz="900" b="0" spc="-95" dirty="0">
                          <a:latin typeface="HelveticaNeueLTPro-Cn"/>
                          <a:cs typeface="Arial"/>
                        </a:rPr>
                        <a:t> </a:t>
                      </a:r>
                      <a:r>
                        <a:rPr lang="de-DE" sz="900" spc="-10" dirty="0">
                          <a:latin typeface="HelveticaNeueLTPro-Cn"/>
                          <a:cs typeface="Arial"/>
                        </a:rPr>
                        <a:t>Metzgermeister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208</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Lehr Isolde</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selbst. Apothekerin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4" name="object 12">
            <a:extLst>
              <a:ext uri="{FF2B5EF4-FFF2-40B4-BE49-F238E27FC236}">
                <a16:creationId xmlns:a16="http://schemas.microsoft.com/office/drawing/2014/main" id="{60E15EB2-4922-15AD-1365-ED7C9F2F6D7D}"/>
              </a:ext>
            </a:extLst>
          </p:cNvPr>
          <p:cNvSpPr/>
          <p:nvPr/>
        </p:nvSpPr>
        <p:spPr>
          <a:xfrm>
            <a:off x="4059238" y="1316038"/>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sp>
        <p:nvSpPr>
          <p:cNvPr id="3" name="Inhaltsplatzhalter 2">
            <a:extLst>
              <a:ext uri="{FF2B5EF4-FFF2-40B4-BE49-F238E27FC236}">
                <a16:creationId xmlns:a16="http://schemas.microsoft.com/office/drawing/2014/main" id="{0EC5ADD4-7CB4-820D-24BE-57C304C49635}"/>
              </a:ext>
            </a:extLst>
          </p:cNvPr>
          <p:cNvSpPr>
            <a:spLocks noGrp="1"/>
          </p:cNvSpPr>
          <p:nvPr>
            <p:ph idx="1"/>
          </p:nvPr>
        </p:nvSpPr>
        <p:spPr/>
        <p:txBody>
          <a:bodyPr>
            <a:normAutofit fontScale="70000" lnSpcReduction="20000"/>
          </a:bodyPr>
          <a:lstStyle/>
          <a:p>
            <a:pPr marL="0" indent="0">
              <a:lnSpc>
                <a:spcPct val="120000"/>
              </a:lnSpc>
              <a:buNone/>
            </a:pPr>
            <a:r>
              <a:rPr lang="de-DE" b="1" dirty="0">
                <a:solidFill>
                  <a:srgbClr val="3D3E3C"/>
                </a:solidFill>
              </a:rPr>
              <a:t>Listenkreuz und Streichung einzelner sich bewerbender Personen</a:t>
            </a:r>
          </a:p>
          <a:p>
            <a:pPr>
              <a:lnSpc>
                <a:spcPct val="120000"/>
              </a:lnSpc>
            </a:pPr>
            <a:r>
              <a:rPr lang="de-DE" dirty="0"/>
              <a:t>Die wählende Person kennzeichnet einen Wahlvorschlag in der Kopfleiste, ohne zugleich Einzelstimmen zu vergeben, streicht aber in diesem Wahlvorschlag die Namen einiger sich bewerbender Personen.</a:t>
            </a:r>
          </a:p>
          <a:p>
            <a:pPr>
              <a:lnSpc>
                <a:spcPct val="120000"/>
              </a:lnSpc>
            </a:pPr>
            <a:endParaRPr lang="de-DE" dirty="0"/>
          </a:p>
        </p:txBody>
      </p:sp>
      <p:cxnSp>
        <p:nvCxnSpPr>
          <p:cNvPr id="5" name="Gerader Verbinder 4">
            <a:extLst>
              <a:ext uri="{FF2B5EF4-FFF2-40B4-BE49-F238E27FC236}">
                <a16:creationId xmlns:a16="http://schemas.microsoft.com/office/drawing/2014/main" id="{B4B30EA4-DFCF-BEEF-0877-DE631E9B5A63}"/>
              </a:ext>
            </a:extLst>
          </p:cNvPr>
          <p:cNvCxnSpPr>
            <a:cxnSpLocks/>
          </p:cNvCxnSpPr>
          <p:nvPr/>
        </p:nvCxnSpPr>
        <p:spPr>
          <a:xfrm flipV="1">
            <a:off x="915194" y="1677194"/>
            <a:ext cx="2667000" cy="302303"/>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cxnSp>
        <p:nvCxnSpPr>
          <p:cNvPr id="15" name="Gerader Verbinder 14">
            <a:extLst>
              <a:ext uri="{FF2B5EF4-FFF2-40B4-BE49-F238E27FC236}">
                <a16:creationId xmlns:a16="http://schemas.microsoft.com/office/drawing/2014/main" id="{DE8CAADC-6429-8F42-530D-CBDC619875D7}"/>
              </a:ext>
            </a:extLst>
          </p:cNvPr>
          <p:cNvCxnSpPr>
            <a:cxnSpLocks/>
          </p:cNvCxnSpPr>
          <p:nvPr/>
        </p:nvCxnSpPr>
        <p:spPr>
          <a:xfrm flipV="1">
            <a:off x="915194" y="4651491"/>
            <a:ext cx="2667000" cy="302303"/>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cxnSp>
        <p:nvCxnSpPr>
          <p:cNvPr id="16" name="Gerader Verbinder 15">
            <a:extLst>
              <a:ext uri="{FF2B5EF4-FFF2-40B4-BE49-F238E27FC236}">
                <a16:creationId xmlns:a16="http://schemas.microsoft.com/office/drawing/2014/main" id="{CD217ABC-7B5C-20EA-4152-6A1C989CF158}"/>
              </a:ext>
            </a:extLst>
          </p:cNvPr>
          <p:cNvCxnSpPr>
            <a:cxnSpLocks/>
          </p:cNvCxnSpPr>
          <p:nvPr/>
        </p:nvCxnSpPr>
        <p:spPr>
          <a:xfrm flipV="1">
            <a:off x="915194" y="3190308"/>
            <a:ext cx="2667000" cy="302303"/>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cxnSp>
        <p:nvCxnSpPr>
          <p:cNvPr id="17" name="Gerader Verbinder 16">
            <a:extLst>
              <a:ext uri="{FF2B5EF4-FFF2-40B4-BE49-F238E27FC236}">
                <a16:creationId xmlns:a16="http://schemas.microsoft.com/office/drawing/2014/main" id="{4B123CAF-A819-4336-CBA8-B34B2B2CF2A6}"/>
              </a:ext>
            </a:extLst>
          </p:cNvPr>
          <p:cNvCxnSpPr>
            <a:cxnSpLocks/>
          </p:cNvCxnSpPr>
          <p:nvPr/>
        </p:nvCxnSpPr>
        <p:spPr>
          <a:xfrm flipV="1">
            <a:off x="915194" y="4953794"/>
            <a:ext cx="2667000" cy="302303"/>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64479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B281346F-4A4B-C2E4-9F38-6306CF81D094}"/>
              </a:ext>
            </a:extLst>
          </p:cNvPr>
          <p:cNvSpPr>
            <a:spLocks noGrp="1"/>
          </p:cNvSpPr>
          <p:nvPr>
            <p:ph type="title"/>
          </p:nvPr>
        </p:nvSpPr>
        <p:spPr/>
        <p:txBody>
          <a:bodyPr/>
          <a:lstStyle/>
          <a:p>
            <a:r>
              <a:rPr lang="de-DE" dirty="0"/>
              <a:t>1. 	Ungültigkeit der Stimmvergabe bei allen Wahlen</a:t>
            </a:r>
          </a:p>
        </p:txBody>
      </p:sp>
      <p:sp>
        <p:nvSpPr>
          <p:cNvPr id="7" name="Foliennummernplatzhalter 6">
            <a:extLst>
              <a:ext uri="{FF2B5EF4-FFF2-40B4-BE49-F238E27FC236}">
                <a16:creationId xmlns:a16="http://schemas.microsoft.com/office/drawing/2014/main" id="{7ACDED3A-A24B-FF0E-95E6-1AD02C6C1E61}"/>
              </a:ext>
            </a:extLst>
          </p:cNvPr>
          <p:cNvSpPr>
            <a:spLocks noGrp="1"/>
          </p:cNvSpPr>
          <p:nvPr>
            <p:ph type="sldNum" sz="quarter" idx="12"/>
          </p:nvPr>
        </p:nvSpPr>
        <p:spPr/>
        <p:txBody>
          <a:bodyPr/>
          <a:lstStyle/>
          <a:p>
            <a:fld id="{F906993E-9E02-48EE-A46D-7C3E1E24638F}" type="slidenum">
              <a:rPr lang="de-DE" smtClean="0"/>
              <a:pPr/>
              <a:t>2</a:t>
            </a:fld>
            <a:endParaRPr lang="de-DE" dirty="0"/>
          </a:p>
        </p:txBody>
      </p:sp>
      <p:sp>
        <p:nvSpPr>
          <p:cNvPr id="2" name="Inhaltsplatzhalter 1">
            <a:extLst>
              <a:ext uri="{FF2B5EF4-FFF2-40B4-BE49-F238E27FC236}">
                <a16:creationId xmlns:a16="http://schemas.microsoft.com/office/drawing/2014/main" id="{C20EF4AE-6958-4286-8510-9C2AB2C76588}"/>
              </a:ext>
            </a:extLst>
          </p:cNvPr>
          <p:cNvSpPr>
            <a:spLocks noGrp="1"/>
          </p:cNvSpPr>
          <p:nvPr>
            <p:ph idx="11"/>
          </p:nvPr>
        </p:nvSpPr>
        <p:spPr/>
        <p:txBody>
          <a:bodyPr>
            <a:normAutofit fontScale="92500" lnSpcReduction="10000"/>
          </a:bodyPr>
          <a:lstStyle/>
          <a:p>
            <a:endParaRPr lang="de-DE"/>
          </a:p>
        </p:txBody>
      </p:sp>
      <p:sp>
        <p:nvSpPr>
          <p:cNvPr id="8" name="Inhaltsplatzhalter 7">
            <a:extLst>
              <a:ext uri="{FF2B5EF4-FFF2-40B4-BE49-F238E27FC236}">
                <a16:creationId xmlns:a16="http://schemas.microsoft.com/office/drawing/2014/main" id="{FBC998BD-EDAC-7F42-B3C3-CC4B9FFCBDDC}"/>
              </a:ext>
            </a:extLst>
          </p:cNvPr>
          <p:cNvSpPr>
            <a:spLocks noGrp="1"/>
          </p:cNvSpPr>
          <p:nvPr>
            <p:ph idx="1"/>
          </p:nvPr>
        </p:nvSpPr>
        <p:spPr/>
        <p:txBody>
          <a:bodyPr>
            <a:normAutofit/>
          </a:bodyPr>
          <a:lstStyle/>
          <a:p>
            <a:pPr marL="0" indent="0">
              <a:buNone/>
            </a:pPr>
            <a:r>
              <a:rPr lang="de-DE" dirty="0"/>
              <a:t>Ungültig ist eine Stimmvergabe, wenn der Stimmzettel</a:t>
            </a:r>
          </a:p>
          <a:p>
            <a:r>
              <a:rPr lang="de-DE" dirty="0"/>
              <a:t>von einer nicht stimmberechtigten Person gekennzeichnet wurde,</a:t>
            </a:r>
          </a:p>
          <a:p>
            <a:r>
              <a:rPr lang="de-DE" dirty="0"/>
              <a:t>nicht amtlich hergestellt ist,</a:t>
            </a:r>
          </a:p>
          <a:p>
            <a:r>
              <a:rPr lang="de-DE" dirty="0"/>
              <a:t>nicht gekennzeichnet ist oder bei der Briefwahl in  einem Stimmzettelumschlag für die auszuzählende Wahl fehlt,</a:t>
            </a:r>
          </a:p>
          <a:p>
            <a:r>
              <a:rPr lang="de-DE" dirty="0"/>
              <a:t>ganz durchgestrichen oder ganz durchgerissen ist,</a:t>
            </a:r>
          </a:p>
          <a:p>
            <a:r>
              <a:rPr lang="de-DE" dirty="0"/>
              <a:t>auf der Rückseite beschrieben oder gekennzeichnet ist,</a:t>
            </a:r>
          </a:p>
          <a:p>
            <a:r>
              <a:rPr lang="de-DE" dirty="0"/>
              <a:t>ein besonderes Merkmal aufweist,</a:t>
            </a:r>
          </a:p>
          <a:p>
            <a:r>
              <a:rPr lang="de-DE" dirty="0"/>
              <a:t>außer der vorgeschriebenen Bezeichnung der Person, welcher die Stimme gegeben wurde, noch Zusätze oder Vorbehalte enthält, es sei denn, dass es sich um  die nähere Bezeichnung der Person handelt.</a:t>
            </a:r>
          </a:p>
        </p:txBody>
      </p:sp>
    </p:spTree>
    <p:extLst>
      <p:ext uri="{BB962C8B-B14F-4D97-AF65-F5344CB8AC3E}">
        <p14:creationId xmlns:p14="http://schemas.microsoft.com/office/powerpoint/2010/main" val="36678725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8D7F1-6059-8C50-86A3-6ADF9EA790C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1C12C42-1B5A-4E44-CF93-4B7BC45D3B07}"/>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25A7F674-CD6F-B746-DE52-A5659FD1BA45}"/>
              </a:ext>
            </a:extLst>
          </p:cNvPr>
          <p:cNvSpPr>
            <a:spLocks noGrp="1"/>
          </p:cNvSpPr>
          <p:nvPr>
            <p:ph type="sldNum" sz="quarter" idx="12"/>
          </p:nvPr>
        </p:nvSpPr>
        <p:spPr/>
        <p:txBody>
          <a:bodyPr/>
          <a:lstStyle/>
          <a:p>
            <a:fld id="{F906993E-9E02-48EE-A46D-7C3E1E24638F}" type="slidenum">
              <a:rPr lang="de-DE" smtClean="0"/>
              <a:pPr/>
              <a:t>20</a:t>
            </a:fld>
            <a:endParaRPr lang="de-DE" dirty="0"/>
          </a:p>
        </p:txBody>
      </p:sp>
      <p:sp>
        <p:nvSpPr>
          <p:cNvPr id="5" name="Inhaltsplatzhalter 4">
            <a:extLst>
              <a:ext uri="{FF2B5EF4-FFF2-40B4-BE49-F238E27FC236}">
                <a16:creationId xmlns:a16="http://schemas.microsoft.com/office/drawing/2014/main" id="{9A5EFC7C-65C5-0A26-8BED-AC30A3778D36}"/>
              </a:ext>
            </a:extLst>
          </p:cNvPr>
          <p:cNvSpPr>
            <a:spLocks noGrp="1"/>
          </p:cNvSpPr>
          <p:nvPr>
            <p:ph idx="11"/>
          </p:nvPr>
        </p:nvSpPr>
        <p:spPr/>
        <p:txBody>
          <a:bodyPr>
            <a:normAutofit fontScale="92500" lnSpcReduction="10000"/>
          </a:bodyPr>
          <a:lstStyle/>
          <a:p>
            <a:endParaRPr lang="de-DE"/>
          </a:p>
        </p:txBody>
      </p:sp>
      <p:sp>
        <p:nvSpPr>
          <p:cNvPr id="7" name="Inhaltsplatzhalter 6">
            <a:extLst>
              <a:ext uri="{FF2B5EF4-FFF2-40B4-BE49-F238E27FC236}">
                <a16:creationId xmlns:a16="http://schemas.microsoft.com/office/drawing/2014/main" id="{3039B132-5C60-F285-7B15-29FDE3660934}"/>
              </a:ext>
            </a:extLst>
          </p:cNvPr>
          <p:cNvSpPr>
            <a:spLocks noGrp="1"/>
          </p:cNvSpPr>
          <p:nvPr>
            <p:ph idx="1"/>
          </p:nvPr>
        </p:nvSpPr>
        <p:spPr/>
        <p:txBody>
          <a:bodyPr/>
          <a:lstStyle/>
          <a:p>
            <a:pPr marL="0" indent="0">
              <a:buNone/>
            </a:pPr>
            <a:r>
              <a:rPr lang="de-DE" dirty="0"/>
              <a:t>Der Stimmzettel ist </a:t>
            </a:r>
            <a:r>
              <a:rPr lang="de-DE" b="1" dirty="0">
                <a:solidFill>
                  <a:srgbClr val="3D3E3C"/>
                </a:solidFill>
              </a:rPr>
              <a:t>gültig</a:t>
            </a:r>
            <a:r>
              <a:rPr lang="de-DE" dirty="0"/>
              <a:t>.</a:t>
            </a:r>
          </a:p>
          <a:p>
            <a:r>
              <a:rPr lang="de-DE" dirty="0"/>
              <a:t>Die wählende Person hat den Wahlvorschlag Nr. 1 mit Ausnahme der gestrichenen sich bewerbenden Personen angenommen. Die nicht gestrichenen sich bewerbenden Personen dieses Wahlvorschlags erhalten also je eine Stimme. Auf die restlichen  vier Stimmen hat die wählende Person verzichtet.</a:t>
            </a:r>
          </a:p>
          <a:p>
            <a:endParaRPr lang="de-DE" dirty="0"/>
          </a:p>
        </p:txBody>
      </p:sp>
    </p:spTree>
    <p:extLst>
      <p:ext uri="{BB962C8B-B14F-4D97-AF65-F5344CB8AC3E}">
        <p14:creationId xmlns:p14="http://schemas.microsoft.com/office/powerpoint/2010/main" val="28313206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4CAF8-471C-0621-0D69-79FA8AFD2A89}"/>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99AA1200-0515-FE51-DDB6-7F65764ABE6F}"/>
              </a:ext>
            </a:extLst>
          </p:cNvPr>
          <p:cNvSpPr>
            <a:spLocks noGrp="1"/>
          </p:cNvSpPr>
          <p:nvPr>
            <p:ph type="sldNum" sz="quarter" idx="12"/>
          </p:nvPr>
        </p:nvSpPr>
        <p:spPr/>
        <p:txBody>
          <a:bodyPr/>
          <a:lstStyle/>
          <a:p>
            <a:fld id="{F906993E-9E02-48EE-A46D-7C3E1E24638F}" type="slidenum">
              <a:rPr lang="de-DE" smtClean="0"/>
              <a:pPr/>
              <a:t>21</a:t>
            </a:fld>
            <a:endParaRPr lang="de-DE" dirty="0"/>
          </a:p>
        </p:txBody>
      </p:sp>
      <p:graphicFrame>
        <p:nvGraphicFramePr>
          <p:cNvPr id="11" name="Inhaltsplatzhalter 6">
            <a:extLst>
              <a:ext uri="{FF2B5EF4-FFF2-40B4-BE49-F238E27FC236}">
                <a16:creationId xmlns:a16="http://schemas.microsoft.com/office/drawing/2014/main" id="{A3C9B5B5-057E-F014-935F-7E21110C4035}"/>
              </a:ext>
            </a:extLst>
          </p:cNvPr>
          <p:cNvGraphicFramePr>
            <a:graphicFrameLocks/>
          </p:cNvGraphicFramePr>
          <p:nvPr>
            <p:extLst>
              <p:ext uri="{D42A27DB-BD31-4B8C-83A1-F6EECF244321}">
                <p14:modId xmlns:p14="http://schemas.microsoft.com/office/powerpoint/2010/main" val="326330195"/>
              </p:ext>
            </p:extLst>
          </p:nvPr>
        </p:nvGraphicFramePr>
        <p:xfrm>
          <a:off x="125413" y="994266"/>
          <a:ext cx="3685381" cy="359376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endParaRPr lang="de-DE" sz="1000" dirty="0">
                        <a:latin typeface="HelveticaNeueLTPro-Cn"/>
                      </a:endParaRP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endParaRPr lang="de-DE" sz="900" dirty="0">
                        <a:latin typeface="HelveticaNeueLTPro-Cn"/>
                      </a:endParaRP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spc="-5" dirty="0">
                          <a:latin typeface="HelveticaNeueLTPro-Cn"/>
                          <a:cs typeface="Arial"/>
                        </a:rPr>
                        <a:t>,</a:t>
                      </a:r>
                      <a:r>
                        <a:rPr lang="de-DE" sz="900" b="0"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 </a:t>
                      </a:r>
                      <a:r>
                        <a:rPr lang="de-DE" sz="900" spc="-5" dirty="0">
                          <a:latin typeface="HelveticaNeueLTPro-Cn"/>
                          <a:cs typeface="Arial"/>
                        </a:rPr>
                        <a:t>Arzt,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Gastwirtin,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0" spc="-10" dirty="0">
                          <a:latin typeface="HelveticaNeueLTPro-Cn"/>
                          <a:cs typeface="Arial"/>
                        </a:rPr>
                        <a:t>,</a:t>
                      </a:r>
                      <a:r>
                        <a:rPr lang="de-DE" sz="900" b="0" spc="-65" dirty="0">
                          <a:latin typeface="HelveticaNeueLTPro-Cn"/>
                          <a:cs typeface="Arial"/>
                        </a:rPr>
                        <a:t> </a:t>
                      </a:r>
                      <a:r>
                        <a:rPr lang="de-DE" sz="90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0" spc="60" dirty="0">
                          <a:latin typeface="HelveticaNeueLTPro-Cn"/>
                          <a:cs typeface="Arial"/>
                        </a:rPr>
                        <a:t> </a:t>
                      </a:r>
                      <a:r>
                        <a:rPr lang="de-DE" sz="900" spc="15" dirty="0">
                          <a:latin typeface="HelveticaNeueLTPro-Cn"/>
                          <a:cs typeface="Arial"/>
                        </a:rPr>
                        <a:t>Vertreter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108</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Almer </a:t>
                      </a:r>
                      <a:r>
                        <a:rPr lang="de-DE" sz="900" b="1" spc="10" dirty="0">
                          <a:latin typeface="HelveticaNeueLTPro-Cn"/>
                          <a:cs typeface="Arial"/>
                        </a:rPr>
                        <a:t>Karin</a:t>
                      </a:r>
                      <a:r>
                        <a:rPr lang="de-DE" sz="900" b="0" spc="10" dirty="0">
                          <a:latin typeface="HelveticaNeueLTPro-Cn"/>
                          <a:cs typeface="Arial"/>
                        </a:rPr>
                        <a:t>,</a:t>
                      </a:r>
                      <a:r>
                        <a:rPr lang="de-DE" sz="900" b="1" spc="10" dirty="0">
                          <a:latin typeface="HelveticaNeueLTPro-Cn"/>
                          <a:cs typeface="Arial"/>
                        </a:rPr>
                        <a:t> </a:t>
                      </a:r>
                      <a:r>
                        <a:rPr lang="de-DE" sz="900" spc="15" dirty="0">
                          <a:latin typeface="HelveticaNeueLTPro-Cn"/>
                          <a:cs typeface="Arial"/>
                        </a:rPr>
                        <a:t>Diplom-Verwaltungs</a:t>
                      </a:r>
                      <a:r>
                        <a:rPr lang="de-DE" sz="900" spc="-5" dirty="0">
                          <a:latin typeface="HelveticaNeueLTPro-Cn"/>
                          <a:cs typeface="Arial"/>
                        </a:rPr>
                        <a:t>wirtin </a:t>
                      </a:r>
                      <a:r>
                        <a:rPr lang="de-DE" sz="900" spc="-10" dirty="0">
                          <a:latin typeface="HelveticaNeueLTPro-Cn"/>
                          <a:cs typeface="Arial"/>
                        </a:rPr>
                        <a:t>(FH),</a:t>
                      </a:r>
                      <a:r>
                        <a:rPr lang="de-DE" sz="900" dirty="0">
                          <a:latin typeface="HelveticaNeueLTPro-Cn"/>
                          <a:cs typeface="Arial"/>
                        </a:rPr>
                        <a:t> </a:t>
                      </a:r>
                      <a:r>
                        <a:rPr lang="de-DE" sz="900" spc="-10" dirty="0">
                          <a:latin typeface="HelveticaNeueLTPro-Cn"/>
                          <a:cs typeface="Arial"/>
                        </a:rPr>
                        <a:t>Regierungsamtfrau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bl>
          </a:graphicData>
        </a:graphic>
      </p:graphicFrame>
      <p:sp>
        <p:nvSpPr>
          <p:cNvPr id="12" name="object 12">
            <a:extLst>
              <a:ext uri="{FF2B5EF4-FFF2-40B4-BE49-F238E27FC236}">
                <a16:creationId xmlns:a16="http://schemas.microsoft.com/office/drawing/2014/main" id="{E959CE20-968E-DC41-2FBE-3D6C03ED0692}"/>
              </a:ext>
            </a:extLst>
          </p:cNvPr>
          <p:cNvSpPr/>
          <p:nvPr/>
        </p:nvSpPr>
        <p:spPr>
          <a:xfrm>
            <a:off x="229394" y="1296194"/>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r>
              <a:rPr lang="de-DE" b="1" i="1" dirty="0">
                <a:latin typeface="Comic Sans MS" panose="030F0702030302020204" pitchFamily="66" charset="0"/>
              </a:rPr>
              <a:t>x</a:t>
            </a:r>
            <a:endParaRPr b="1" i="1" dirty="0">
              <a:latin typeface="Comic Sans MS" panose="030F0702030302020204" pitchFamily="66" charset="0"/>
            </a:endParaRPr>
          </a:p>
        </p:txBody>
      </p:sp>
      <p:graphicFrame>
        <p:nvGraphicFramePr>
          <p:cNvPr id="13" name="Inhaltsplatzhalter 6">
            <a:extLst>
              <a:ext uri="{FF2B5EF4-FFF2-40B4-BE49-F238E27FC236}">
                <a16:creationId xmlns:a16="http://schemas.microsoft.com/office/drawing/2014/main" id="{4DD0BEE5-F171-3407-08E3-CEEDB41892E7}"/>
              </a:ext>
            </a:extLst>
          </p:cNvPr>
          <p:cNvGraphicFramePr>
            <a:graphicFrameLocks/>
          </p:cNvGraphicFramePr>
          <p:nvPr>
            <p:extLst>
              <p:ext uri="{D42A27DB-BD31-4B8C-83A1-F6EECF244321}">
                <p14:modId xmlns:p14="http://schemas.microsoft.com/office/powerpoint/2010/main" val="2716379797"/>
              </p:ext>
            </p:extLst>
          </p:nvPr>
        </p:nvGraphicFramePr>
        <p:xfrm>
          <a:off x="3969941" y="994266"/>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endParaRPr lang="de-DE" sz="1000" dirty="0">
                        <a:latin typeface="HelveticaNeueLTPro-Cn"/>
                      </a:endParaRP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 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203</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0000"/>
                        </a:lnSpc>
                      </a:pPr>
                      <a:r>
                        <a:rPr lang="de-DE" sz="900" b="1" spc="-10" dirty="0">
                          <a:latin typeface="HelveticaNeueLTPro-Cn"/>
                          <a:cs typeface="Arial"/>
                        </a:rPr>
                        <a:t>Brandl Johann </a:t>
                      </a:r>
                      <a:r>
                        <a:rPr lang="de-DE" sz="900" b="0" spc="-10" dirty="0">
                          <a:latin typeface="HelveticaNeueLTPro-Cn"/>
                          <a:cs typeface="Arial"/>
                        </a:rPr>
                        <a:t>jun.,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Brandl Johann </a:t>
                      </a:r>
                      <a:r>
                        <a:rPr lang="de-DE" sz="900" b="0" spc="-10" dirty="0">
                          <a:latin typeface="HelveticaNeueLTPro-Cn"/>
                          <a:cs typeface="Arial"/>
                        </a:rPr>
                        <a:t>jun.,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00000"/>
                        </a:lnSpc>
                      </a:pPr>
                      <a:r>
                        <a:rPr lang="de-DE" sz="900" b="1" spc="-10" dirty="0">
                          <a:latin typeface="HelveticaNeueLTPro-Cn"/>
                          <a:cs typeface="Arial"/>
                        </a:rPr>
                        <a:t>Palm Ida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206</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Deimel Charlotte</a:t>
                      </a:r>
                      <a:r>
                        <a:rPr lang="de-DE" sz="900" b="0" spc="15" dirty="0">
                          <a:latin typeface="HelveticaNeueLTPro-Cn"/>
                          <a:cs typeface="Arial"/>
                        </a:rPr>
                        <a:t>, </a:t>
                      </a:r>
                      <a:r>
                        <a:rPr lang="de-DE" sz="900" spc="15" dirty="0">
                          <a:latin typeface="HelveticaNeueLTPro-Cn"/>
                          <a:cs typeface="Arial"/>
                        </a:rPr>
                        <a:t>Studentin</a:t>
                      </a:r>
                    </a:p>
                    <a:p>
                      <a:pPr>
                        <a:lnSpc>
                          <a:spcPct val="100000"/>
                        </a:lnSpc>
                      </a:pPr>
                      <a:endParaRPr lang="de-DE" sz="900" spc="-5"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207</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Glotz Georg</a:t>
                      </a:r>
                      <a:r>
                        <a:rPr lang="de-DE" sz="900" b="0" spc="-10" dirty="0">
                          <a:latin typeface="HelveticaNeueLTPro-Cn"/>
                          <a:cs typeface="Arial"/>
                        </a:rPr>
                        <a:t>,</a:t>
                      </a:r>
                      <a:r>
                        <a:rPr lang="de-DE" sz="900" b="0" spc="-95" dirty="0">
                          <a:latin typeface="HelveticaNeueLTPro-Cn"/>
                          <a:cs typeface="Arial"/>
                        </a:rPr>
                        <a:t> </a:t>
                      </a:r>
                      <a:r>
                        <a:rPr lang="de-DE" sz="900" spc="-10" dirty="0">
                          <a:latin typeface="HelveticaNeueLTPro-Cn"/>
                          <a:cs typeface="Arial"/>
                        </a:rPr>
                        <a:t>Metzgermeister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208</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Lehr Isolde</a:t>
                      </a:r>
                      <a:r>
                        <a:rPr lang="de-DE" sz="900" b="0" spc="-5" dirty="0">
                          <a:latin typeface="HelveticaNeueLTPro-Cn"/>
                          <a:cs typeface="Arial"/>
                        </a:rPr>
                        <a:t>,</a:t>
                      </a:r>
                      <a:r>
                        <a:rPr lang="de-DE" sz="900" b="1" spc="-50" dirty="0">
                          <a:latin typeface="HelveticaNeueLTPro-Cn"/>
                          <a:cs typeface="Arial"/>
                        </a:rPr>
                        <a:t> </a:t>
                      </a:r>
                      <a:r>
                        <a:rPr lang="de-DE" sz="900" spc="-10" dirty="0">
                          <a:latin typeface="HelveticaNeueLTPro-Cn"/>
                          <a:cs typeface="Arial"/>
                        </a:rPr>
                        <a:t>selbst. Apothekerin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4" name="object 12">
            <a:extLst>
              <a:ext uri="{FF2B5EF4-FFF2-40B4-BE49-F238E27FC236}">
                <a16:creationId xmlns:a16="http://schemas.microsoft.com/office/drawing/2014/main" id="{106166B5-03BF-C770-8678-E13358EF140D}"/>
              </a:ext>
            </a:extLst>
          </p:cNvPr>
          <p:cNvSpPr/>
          <p:nvPr/>
        </p:nvSpPr>
        <p:spPr>
          <a:xfrm>
            <a:off x="4059238" y="1316038"/>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sp>
        <p:nvSpPr>
          <p:cNvPr id="6" name="Inhaltsplatzhalter 5">
            <a:extLst>
              <a:ext uri="{FF2B5EF4-FFF2-40B4-BE49-F238E27FC236}">
                <a16:creationId xmlns:a16="http://schemas.microsoft.com/office/drawing/2014/main" id="{D7B833E5-37F3-D4C9-FD27-BA2AB58E261F}"/>
              </a:ext>
            </a:extLst>
          </p:cNvPr>
          <p:cNvSpPr>
            <a:spLocks noGrp="1"/>
          </p:cNvSpPr>
          <p:nvPr>
            <p:ph idx="1"/>
          </p:nvPr>
        </p:nvSpPr>
        <p:spPr/>
        <p:txBody>
          <a:bodyPr>
            <a:normAutofit fontScale="70000" lnSpcReduction="20000"/>
          </a:bodyPr>
          <a:lstStyle/>
          <a:p>
            <a:pPr marL="0" indent="0">
              <a:lnSpc>
                <a:spcPct val="120000"/>
              </a:lnSpc>
              <a:buNone/>
            </a:pPr>
            <a:r>
              <a:rPr lang="de-DE" b="1" dirty="0">
                <a:solidFill>
                  <a:srgbClr val="3D3E3C"/>
                </a:solidFill>
              </a:rPr>
              <a:t>Verzicht auf Stimmen trotz Listenkreuz</a:t>
            </a:r>
          </a:p>
          <a:p>
            <a:pPr>
              <a:lnSpc>
                <a:spcPct val="120000"/>
              </a:lnSpc>
            </a:pPr>
            <a:r>
              <a:rPr lang="de-DE" dirty="0"/>
              <a:t>Die wählende Person kennzeichnet einen Wahlvorschlag in der Kopfleiste, der weniger sich bewerbende Personen enthält, als ihr Stimmen zustehen, lässt den Stimmzettel im Übrigen aber unverändert.</a:t>
            </a:r>
          </a:p>
          <a:p>
            <a:pPr>
              <a:lnSpc>
                <a:spcPct val="120000"/>
              </a:lnSpc>
            </a:pPr>
            <a:endParaRPr lang="de-DE" dirty="0"/>
          </a:p>
        </p:txBody>
      </p:sp>
    </p:spTree>
    <p:extLst>
      <p:ext uri="{BB962C8B-B14F-4D97-AF65-F5344CB8AC3E}">
        <p14:creationId xmlns:p14="http://schemas.microsoft.com/office/powerpoint/2010/main" val="7616003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BB8A8-24C0-A401-33A8-A2CF0324DB2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9F24C11-72FF-240C-3D64-C268BB4EC4EA}"/>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4077B85F-0842-1DC9-CE66-4D21100AA17C}"/>
              </a:ext>
            </a:extLst>
          </p:cNvPr>
          <p:cNvSpPr>
            <a:spLocks noGrp="1"/>
          </p:cNvSpPr>
          <p:nvPr>
            <p:ph type="sldNum" sz="quarter" idx="12"/>
          </p:nvPr>
        </p:nvSpPr>
        <p:spPr/>
        <p:txBody>
          <a:bodyPr/>
          <a:lstStyle/>
          <a:p>
            <a:fld id="{F906993E-9E02-48EE-A46D-7C3E1E24638F}" type="slidenum">
              <a:rPr lang="de-DE" smtClean="0"/>
              <a:pPr/>
              <a:t>22</a:t>
            </a:fld>
            <a:endParaRPr lang="de-DE" dirty="0"/>
          </a:p>
        </p:txBody>
      </p:sp>
      <p:sp>
        <p:nvSpPr>
          <p:cNvPr id="5" name="Inhaltsplatzhalter 4">
            <a:extLst>
              <a:ext uri="{FF2B5EF4-FFF2-40B4-BE49-F238E27FC236}">
                <a16:creationId xmlns:a16="http://schemas.microsoft.com/office/drawing/2014/main" id="{38E9E3F0-F2F0-1703-96CA-71E6BC0177E7}"/>
              </a:ext>
            </a:extLst>
          </p:cNvPr>
          <p:cNvSpPr>
            <a:spLocks noGrp="1"/>
          </p:cNvSpPr>
          <p:nvPr>
            <p:ph idx="11"/>
          </p:nvPr>
        </p:nvSpPr>
        <p:spPr/>
        <p:txBody>
          <a:bodyPr>
            <a:normAutofit fontScale="92500" lnSpcReduction="10000"/>
          </a:bodyPr>
          <a:lstStyle/>
          <a:p>
            <a:endParaRPr lang="de-DE"/>
          </a:p>
        </p:txBody>
      </p:sp>
      <p:sp>
        <p:nvSpPr>
          <p:cNvPr id="6" name="Inhaltsplatzhalter 5">
            <a:extLst>
              <a:ext uri="{FF2B5EF4-FFF2-40B4-BE49-F238E27FC236}">
                <a16:creationId xmlns:a16="http://schemas.microsoft.com/office/drawing/2014/main" id="{85DB0FC7-E559-0EC2-86AB-4C5F29F35A09}"/>
              </a:ext>
            </a:extLst>
          </p:cNvPr>
          <p:cNvSpPr>
            <a:spLocks noGrp="1"/>
          </p:cNvSpPr>
          <p:nvPr>
            <p:ph idx="1"/>
          </p:nvPr>
        </p:nvSpPr>
        <p:spPr/>
        <p:txBody>
          <a:bodyPr/>
          <a:lstStyle/>
          <a:p>
            <a:pPr marL="0" indent="0">
              <a:buNone/>
            </a:pPr>
            <a:r>
              <a:rPr lang="de-DE" dirty="0"/>
              <a:t>Der Stimmzettel ist </a:t>
            </a:r>
            <a:r>
              <a:rPr lang="de-DE" b="1" dirty="0">
                <a:solidFill>
                  <a:srgbClr val="3D3E3C"/>
                </a:solidFill>
              </a:rPr>
              <a:t>gültig</a:t>
            </a:r>
            <a:r>
              <a:rPr lang="de-DE" dirty="0"/>
              <a:t>.</a:t>
            </a:r>
          </a:p>
          <a:p>
            <a:r>
              <a:rPr lang="de-DE" dirty="0"/>
              <a:t>Die wählende Person hat den Wahlvorschlag Nr. 1 unverändert angenommen und damit jeder der acht sich bewerbenden Personen eine Stimme gegeben; auf die ihr zustehenden weiteren sechs Stimmen hat sie verzichtet.</a:t>
            </a:r>
          </a:p>
          <a:p>
            <a:r>
              <a:rPr lang="de-DE" dirty="0"/>
              <a:t>Sie hätte aber auch die Möglichkeit gehabt, diese sechs Stimmen durch Häufeln innerhalb des Wahlvorschlags Nr. 1 zu vergeben oder sie den sich bewerbenden  Personen des Wahlvorschlags Nr. 2 zukommen zu lassen.</a:t>
            </a:r>
          </a:p>
          <a:p>
            <a:endParaRPr lang="de-DE" dirty="0"/>
          </a:p>
        </p:txBody>
      </p:sp>
    </p:spTree>
    <p:extLst>
      <p:ext uri="{BB962C8B-B14F-4D97-AF65-F5344CB8AC3E}">
        <p14:creationId xmlns:p14="http://schemas.microsoft.com/office/powerpoint/2010/main" val="37634868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86A24-2752-8D81-91B9-16C1F9769D54}"/>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4EEEA5F9-DAAD-7199-6391-7E7704BF242E}"/>
              </a:ext>
            </a:extLst>
          </p:cNvPr>
          <p:cNvSpPr>
            <a:spLocks noGrp="1"/>
          </p:cNvSpPr>
          <p:nvPr>
            <p:ph type="sldNum" sz="quarter" idx="12"/>
          </p:nvPr>
        </p:nvSpPr>
        <p:spPr/>
        <p:txBody>
          <a:bodyPr/>
          <a:lstStyle/>
          <a:p>
            <a:fld id="{F906993E-9E02-48EE-A46D-7C3E1E24638F}" type="slidenum">
              <a:rPr lang="de-DE" smtClean="0"/>
              <a:pPr/>
              <a:t>23</a:t>
            </a:fld>
            <a:endParaRPr lang="de-DE" dirty="0"/>
          </a:p>
        </p:txBody>
      </p:sp>
      <p:graphicFrame>
        <p:nvGraphicFramePr>
          <p:cNvPr id="13" name="Inhaltsplatzhalter 6">
            <a:extLst>
              <a:ext uri="{FF2B5EF4-FFF2-40B4-BE49-F238E27FC236}">
                <a16:creationId xmlns:a16="http://schemas.microsoft.com/office/drawing/2014/main" id="{AE1A3537-2F78-E5E1-6DDF-EAB3A34AC85E}"/>
              </a:ext>
            </a:extLst>
          </p:cNvPr>
          <p:cNvGraphicFramePr>
            <a:graphicFrameLocks/>
          </p:cNvGraphicFramePr>
          <p:nvPr>
            <p:extLst>
              <p:ext uri="{D42A27DB-BD31-4B8C-83A1-F6EECF244321}">
                <p14:modId xmlns:p14="http://schemas.microsoft.com/office/powerpoint/2010/main" val="1248059978"/>
              </p:ext>
            </p:extLst>
          </p:nvPr>
        </p:nvGraphicFramePr>
        <p:xfrm>
          <a:off x="3969941" y="994266"/>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endParaRPr lang="de-DE" sz="1000" dirty="0">
                        <a:latin typeface="HelveticaNeueLTPro-Cn"/>
                      </a:endParaRP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1</a:t>
                      </a: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 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a:t>
                      </a:r>
                      <a:r>
                        <a:rPr lang="de-DE" sz="900" b="1" spc="-10" dirty="0">
                          <a:latin typeface="HelveticaNeueLTPro-Cn"/>
                          <a:cs typeface="Arial"/>
                        </a:rPr>
                        <a:t> </a:t>
                      </a:r>
                      <a:r>
                        <a:rPr lang="de-DE" sz="900" b="0" spc="-10" dirty="0">
                          <a:latin typeface="HelveticaNeueLTPro-Cn"/>
                          <a:cs typeface="Arial"/>
                        </a:rPr>
                        <a:t>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203</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I</a:t>
                      </a:r>
                      <a:r>
                        <a:rPr lang="de-DE" sz="900" kern="1200" spc="-5" dirty="0">
                          <a:solidFill>
                            <a:schemeClr val="tx1"/>
                          </a:solidFill>
                          <a:latin typeface="HelveticaNeueLTPro-Cn"/>
                          <a:ea typeface="+mn-ea"/>
                          <a:cs typeface="Arial"/>
                        </a:rPr>
                        <a:t>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a:t>
                      </a:r>
                      <a:r>
                        <a:rPr lang="de-DE" sz="900" b="1"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0000"/>
                        </a:lnSpc>
                      </a:pPr>
                      <a:r>
                        <a:rPr lang="de-DE" sz="900" b="1" spc="-10" dirty="0">
                          <a:latin typeface="HelveticaNeueLTPro-Cn"/>
                          <a:cs typeface="Arial"/>
                        </a:rPr>
                        <a:t>Brandl Johann </a:t>
                      </a:r>
                      <a:r>
                        <a:rPr lang="de-DE" sz="900" b="0" spc="-10" dirty="0">
                          <a:latin typeface="HelveticaNeueLTPro-Cn"/>
                          <a:cs typeface="Arial"/>
                        </a:rPr>
                        <a:t>jun.,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Brandl Johann </a:t>
                      </a:r>
                      <a:r>
                        <a:rPr lang="de-DE" sz="900" b="0" spc="-10" dirty="0">
                          <a:latin typeface="HelveticaNeueLTPro-Cn"/>
                          <a:cs typeface="Arial"/>
                        </a:rPr>
                        <a:t>jun., 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2</a:t>
                      </a: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00000"/>
                        </a:lnSpc>
                      </a:pPr>
                      <a:r>
                        <a:rPr lang="de-DE" sz="900" b="1" spc="-10" dirty="0">
                          <a:latin typeface="HelveticaNeueLTPro-Cn"/>
                          <a:cs typeface="Arial"/>
                        </a:rPr>
                        <a:t>Palm Ida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206</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Deimel Charlotte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Studentin</a:t>
                      </a:r>
                    </a:p>
                    <a:p>
                      <a:pPr>
                        <a:lnSpc>
                          <a:spcPct val="100000"/>
                        </a:lnSpc>
                      </a:pPr>
                      <a:endParaRPr lang="de-DE" sz="900" spc="-5"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207</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Glotz Georg</a:t>
                      </a:r>
                      <a:r>
                        <a:rPr lang="de-DE" sz="900" b="0" spc="-10" dirty="0">
                          <a:latin typeface="HelveticaNeueLTPro-Cn"/>
                          <a:cs typeface="Arial"/>
                        </a:rPr>
                        <a:t>,</a:t>
                      </a:r>
                      <a:r>
                        <a:rPr lang="de-DE" sz="900" b="0" spc="-95" dirty="0">
                          <a:latin typeface="HelveticaNeueLTPro-Cn"/>
                          <a:cs typeface="Arial"/>
                        </a:rPr>
                        <a:t> </a:t>
                      </a:r>
                      <a:r>
                        <a:rPr lang="de-DE" sz="900" spc="-10" dirty="0">
                          <a:latin typeface="HelveticaNeueLTPro-Cn"/>
                          <a:cs typeface="Arial"/>
                        </a:rPr>
                        <a:t>Metzgermeister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208</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Lehr Isolde</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selbst. Apothekerin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4" name="object 12">
            <a:extLst>
              <a:ext uri="{FF2B5EF4-FFF2-40B4-BE49-F238E27FC236}">
                <a16:creationId xmlns:a16="http://schemas.microsoft.com/office/drawing/2014/main" id="{3DDDC6DD-058C-5A31-9516-627948A1B77A}"/>
              </a:ext>
            </a:extLst>
          </p:cNvPr>
          <p:cNvSpPr/>
          <p:nvPr/>
        </p:nvSpPr>
        <p:spPr>
          <a:xfrm>
            <a:off x="4059238" y="1316038"/>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sp>
        <p:nvSpPr>
          <p:cNvPr id="3" name="Inhaltsplatzhalter 2">
            <a:extLst>
              <a:ext uri="{FF2B5EF4-FFF2-40B4-BE49-F238E27FC236}">
                <a16:creationId xmlns:a16="http://schemas.microsoft.com/office/drawing/2014/main" id="{54CF9249-C483-DEC1-B22B-AFE17408C41C}"/>
              </a:ext>
            </a:extLst>
          </p:cNvPr>
          <p:cNvSpPr>
            <a:spLocks noGrp="1"/>
          </p:cNvSpPr>
          <p:nvPr>
            <p:ph idx="1"/>
          </p:nvPr>
        </p:nvSpPr>
        <p:spPr/>
        <p:txBody>
          <a:bodyPr>
            <a:normAutofit fontScale="70000" lnSpcReduction="20000"/>
          </a:bodyPr>
          <a:lstStyle/>
          <a:p>
            <a:pPr marL="0" indent="0">
              <a:lnSpc>
                <a:spcPct val="120000"/>
              </a:lnSpc>
              <a:buNone/>
            </a:pPr>
            <a:r>
              <a:rPr lang="de-DE" b="1" dirty="0">
                <a:solidFill>
                  <a:srgbClr val="3D3E3C"/>
                </a:solidFill>
              </a:rPr>
              <a:t>Kumulieren und Panaschieren ohne Überschreitung der Stimmenzahl</a:t>
            </a:r>
          </a:p>
          <a:p>
            <a:pPr>
              <a:lnSpc>
                <a:spcPct val="120000"/>
              </a:lnSpc>
            </a:pPr>
            <a:r>
              <a:rPr lang="de-DE" dirty="0"/>
              <a:t>Die wählende Person kennzeichnet keinen Wahlvorschlag in der Kopfleiste, gibt aber einzelnen sich bewerbenden Personen aus einem oder mehreren Wahlvorschlägen weniger Stimmen, als ihr insgesamt zustehen.</a:t>
            </a:r>
          </a:p>
          <a:p>
            <a:pPr>
              <a:lnSpc>
                <a:spcPct val="120000"/>
              </a:lnSpc>
            </a:pPr>
            <a:endParaRPr lang="de-DE" dirty="0"/>
          </a:p>
        </p:txBody>
      </p:sp>
      <p:graphicFrame>
        <p:nvGraphicFramePr>
          <p:cNvPr id="5" name="Inhaltsplatzhalter 6">
            <a:extLst>
              <a:ext uri="{FF2B5EF4-FFF2-40B4-BE49-F238E27FC236}">
                <a16:creationId xmlns:a16="http://schemas.microsoft.com/office/drawing/2014/main" id="{08955566-193C-04C5-62C1-A77E2B1C88F7}"/>
              </a:ext>
            </a:extLst>
          </p:cNvPr>
          <p:cNvGraphicFramePr>
            <a:graphicFrameLocks/>
          </p:cNvGraphicFramePr>
          <p:nvPr>
            <p:extLst>
              <p:ext uri="{D42A27DB-BD31-4B8C-83A1-F6EECF244321}">
                <p14:modId xmlns:p14="http://schemas.microsoft.com/office/powerpoint/2010/main" val="2998285151"/>
              </p:ext>
            </p:extLst>
          </p:nvPr>
        </p:nvGraphicFramePr>
        <p:xfrm>
          <a:off x="125413" y="994266"/>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endParaRPr lang="de-DE" sz="1000" dirty="0">
                        <a:latin typeface="HelveticaNeueLTPro-Cn"/>
                      </a:endParaRP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r>
                        <a:rPr lang="de-DE" sz="1800" b="1" i="1" dirty="0">
                          <a:latin typeface="Comic Sans MS" panose="030F0702030302020204" pitchFamily="66" charset="0"/>
                        </a:rPr>
                        <a:t>3</a:t>
                      </a: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spc="-5" dirty="0">
                          <a:latin typeface="HelveticaNeueLTPro-Cn"/>
                          <a:cs typeface="Arial"/>
                        </a:rPr>
                        <a:t>,</a:t>
                      </a:r>
                      <a:r>
                        <a:rPr lang="de-DE" sz="900" b="1"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a:t>
                      </a:r>
                      <a:r>
                        <a:rPr lang="de-DE" sz="900" b="1" spc="-5" dirty="0">
                          <a:latin typeface="HelveticaNeueLTPro-Cn"/>
                          <a:cs typeface="Arial"/>
                        </a:rPr>
                        <a:t> </a:t>
                      </a:r>
                      <a:r>
                        <a:rPr lang="de-DE" sz="900" spc="-5" dirty="0">
                          <a:latin typeface="HelveticaNeueLTPro-Cn"/>
                          <a:cs typeface="Arial"/>
                        </a:rPr>
                        <a:t>Arzt,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1</a:t>
                      </a: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Gastwirtin,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0" spc="-10" dirty="0">
                          <a:latin typeface="HelveticaNeueLTPro-Cn"/>
                          <a:cs typeface="Arial"/>
                        </a:rPr>
                        <a:t>,</a:t>
                      </a:r>
                      <a:r>
                        <a:rPr lang="de-DE" sz="900" b="1" spc="-65" dirty="0">
                          <a:latin typeface="HelveticaNeueLTPro-Cn"/>
                          <a:cs typeface="Arial"/>
                        </a:rPr>
                        <a:t> </a:t>
                      </a:r>
                      <a:r>
                        <a:rPr lang="de-DE" sz="90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2</a:t>
                      </a: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1" spc="60" dirty="0">
                          <a:latin typeface="HelveticaNeueLTPro-Cn"/>
                          <a:cs typeface="Arial"/>
                        </a:rPr>
                        <a:t> </a:t>
                      </a:r>
                      <a:r>
                        <a:rPr lang="de-DE" sz="900" spc="15" dirty="0">
                          <a:latin typeface="HelveticaNeueLTPro-Cn"/>
                          <a:cs typeface="Arial"/>
                        </a:rPr>
                        <a:t>Vertreter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108</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Almer </a:t>
                      </a:r>
                      <a:r>
                        <a:rPr lang="de-DE" sz="900" b="1" spc="10" dirty="0">
                          <a:latin typeface="HelveticaNeueLTPro-Cn"/>
                          <a:cs typeface="Arial"/>
                        </a:rPr>
                        <a:t>Karin</a:t>
                      </a:r>
                      <a:r>
                        <a:rPr lang="de-DE" sz="900" b="0" spc="10" dirty="0">
                          <a:latin typeface="HelveticaNeueLTPro-Cn"/>
                          <a:cs typeface="Arial"/>
                        </a:rPr>
                        <a:t>, </a:t>
                      </a:r>
                      <a:r>
                        <a:rPr lang="de-DE" sz="900" spc="15" dirty="0">
                          <a:latin typeface="HelveticaNeueLTPro-Cn"/>
                          <a:cs typeface="Arial"/>
                        </a:rPr>
                        <a:t>Diplom-Verwaltungs</a:t>
                      </a:r>
                      <a:r>
                        <a:rPr lang="de-DE" sz="900" spc="-5" dirty="0">
                          <a:latin typeface="HelveticaNeueLTPro-Cn"/>
                          <a:cs typeface="Arial"/>
                        </a:rPr>
                        <a:t>wirtin </a:t>
                      </a:r>
                      <a:r>
                        <a:rPr lang="de-DE" sz="900" spc="-10" dirty="0">
                          <a:latin typeface="HelveticaNeueLTPro-Cn"/>
                          <a:cs typeface="Arial"/>
                        </a:rPr>
                        <a:t>(FH),</a:t>
                      </a:r>
                      <a:r>
                        <a:rPr lang="de-DE" sz="900" dirty="0">
                          <a:latin typeface="HelveticaNeueLTPro-Cn"/>
                          <a:cs typeface="Arial"/>
                        </a:rPr>
                        <a:t> </a:t>
                      </a:r>
                      <a:r>
                        <a:rPr lang="de-DE" sz="900" spc="-10" dirty="0">
                          <a:latin typeface="HelveticaNeueLTPro-Cn"/>
                          <a:cs typeface="Arial"/>
                        </a:rPr>
                        <a:t>Regierungsamtfrau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109</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Stangl Josef</a:t>
                      </a:r>
                      <a:r>
                        <a:rPr lang="de-DE" sz="900" b="0" spc="-10" dirty="0">
                          <a:latin typeface="HelveticaNeueLTPro-Cn"/>
                          <a:cs typeface="Arial"/>
                        </a:rPr>
                        <a:t>, </a:t>
                      </a:r>
                      <a:r>
                        <a:rPr lang="de-DE" sz="900" spc="-10" dirty="0">
                          <a:latin typeface="HelveticaNeueLTPro-Cn"/>
                          <a:cs typeface="Arial"/>
                        </a:rPr>
                        <a:t>Diplom-Volkswirt, </a:t>
                      </a:r>
                    </a:p>
                    <a:p>
                      <a:pPr>
                        <a:lnSpc>
                          <a:spcPct val="100000"/>
                        </a:lnSpc>
                      </a:pPr>
                      <a:r>
                        <a:rPr lang="de-DE" sz="900" spc="15" dirty="0">
                          <a:latin typeface="HelveticaNeueLTPro-Cn"/>
                          <a:cs typeface="Arial"/>
                        </a:rPr>
                        <a:t>Versicherungsvertreter</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110</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Moser Franz </a:t>
                      </a:r>
                      <a:r>
                        <a:rPr lang="de-DE" sz="900" b="0" spc="-10" dirty="0">
                          <a:latin typeface="HelveticaNeueLTPro-Cn"/>
                          <a:cs typeface="Arial"/>
                        </a:rPr>
                        <a:t>sen., Techniker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111</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Obermüller Paula</a:t>
                      </a:r>
                      <a:r>
                        <a:rPr lang="de-DE" sz="900" b="0" spc="-10" dirty="0">
                          <a:latin typeface="HelveticaNeueLTPro-Cn"/>
                          <a:cs typeface="Arial"/>
                        </a:rPr>
                        <a:t>,</a:t>
                      </a:r>
                      <a:r>
                        <a:rPr lang="de-DE" sz="900" b="1"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112</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Huber </a:t>
                      </a:r>
                      <a:r>
                        <a:rPr lang="de-DE" sz="900" b="1" spc="15" dirty="0">
                          <a:latin typeface="HelveticaNeueLTPro-Cn"/>
                          <a:cs typeface="Arial"/>
                        </a:rPr>
                        <a:t>Franz</a:t>
                      </a:r>
                      <a:r>
                        <a:rPr lang="de-DE" sz="900" b="0" spc="15" dirty="0">
                          <a:latin typeface="HelveticaNeueLTPro-Cn"/>
                          <a:cs typeface="Arial"/>
                        </a:rPr>
                        <a:t>, </a:t>
                      </a:r>
                      <a:r>
                        <a:rPr lang="de-DE" sz="900" spc="15" dirty="0">
                          <a:latin typeface="HelveticaNeueLTPro-Cn"/>
                          <a:cs typeface="Arial"/>
                        </a:rPr>
                        <a:t>Bankangestellter, </a:t>
                      </a:r>
                    </a:p>
                    <a:p>
                      <a:pPr>
                        <a:lnSpc>
                          <a:spcPct val="100000"/>
                        </a:lnSpc>
                      </a:pPr>
                      <a:r>
                        <a:rPr lang="de-DE" sz="900" spc="-5" dirty="0">
                          <a:latin typeface="HelveticaNeueLTPro-Cn"/>
                          <a:cs typeface="Arial"/>
                        </a:rPr>
                        <a:t>Bezirksrat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Sauer Hermann</a:t>
                      </a:r>
                      <a:r>
                        <a:rPr lang="de-DE" sz="900" b="0" spc="-10" dirty="0">
                          <a:latin typeface="HelveticaNeueLTPro-Cn"/>
                          <a:cs typeface="Arial"/>
                        </a:rPr>
                        <a:t>,</a:t>
                      </a:r>
                      <a:r>
                        <a:rPr lang="de-DE" sz="900" b="1" spc="-95" dirty="0">
                          <a:latin typeface="HelveticaNeueLTPro-Cn"/>
                          <a:cs typeface="Arial"/>
                        </a:rPr>
                        <a:t> </a:t>
                      </a:r>
                      <a:r>
                        <a:rPr lang="de-DE" sz="900" spc="-5" dirty="0">
                          <a:latin typeface="HelveticaNeueLTPro-Cn"/>
                          <a:cs typeface="Arial"/>
                        </a:rPr>
                        <a:t>Installateur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114</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Gruber </a:t>
                      </a:r>
                      <a:r>
                        <a:rPr lang="de-DE" sz="900" b="1" spc="-5" dirty="0">
                          <a:latin typeface="HelveticaNeueLTPro-Cn"/>
                          <a:cs typeface="Arial"/>
                        </a:rPr>
                        <a:t>Georg</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Gerbereibesitzer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7" name="object 12">
            <a:extLst>
              <a:ext uri="{FF2B5EF4-FFF2-40B4-BE49-F238E27FC236}">
                <a16:creationId xmlns:a16="http://schemas.microsoft.com/office/drawing/2014/main" id="{1DFDC7BC-A1D3-E86F-6AAC-412EDB6F7F06}"/>
              </a:ext>
            </a:extLst>
          </p:cNvPr>
          <p:cNvSpPr/>
          <p:nvPr/>
        </p:nvSpPr>
        <p:spPr>
          <a:xfrm>
            <a:off x="229394" y="1315995"/>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spTree>
    <p:extLst>
      <p:ext uri="{BB962C8B-B14F-4D97-AF65-F5344CB8AC3E}">
        <p14:creationId xmlns:p14="http://schemas.microsoft.com/office/powerpoint/2010/main" val="33746729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EE1AD-E5C7-C68C-25DE-F90599B7835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D04F8A0-C4DF-F48E-DF0A-427AEFF746E1}"/>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85D5830D-6103-8CCD-9D35-D3C5AE1F12C3}"/>
              </a:ext>
            </a:extLst>
          </p:cNvPr>
          <p:cNvSpPr>
            <a:spLocks noGrp="1"/>
          </p:cNvSpPr>
          <p:nvPr>
            <p:ph type="sldNum" sz="quarter" idx="12"/>
          </p:nvPr>
        </p:nvSpPr>
        <p:spPr/>
        <p:txBody>
          <a:bodyPr/>
          <a:lstStyle/>
          <a:p>
            <a:fld id="{F906993E-9E02-48EE-A46D-7C3E1E24638F}" type="slidenum">
              <a:rPr lang="de-DE" smtClean="0"/>
              <a:pPr/>
              <a:t>24</a:t>
            </a:fld>
            <a:endParaRPr lang="de-DE" dirty="0"/>
          </a:p>
        </p:txBody>
      </p:sp>
      <p:sp>
        <p:nvSpPr>
          <p:cNvPr id="5" name="Inhaltsplatzhalter 4">
            <a:extLst>
              <a:ext uri="{FF2B5EF4-FFF2-40B4-BE49-F238E27FC236}">
                <a16:creationId xmlns:a16="http://schemas.microsoft.com/office/drawing/2014/main" id="{B02ADF89-E620-5149-393B-D1FDBA37B6DE}"/>
              </a:ext>
            </a:extLst>
          </p:cNvPr>
          <p:cNvSpPr>
            <a:spLocks noGrp="1"/>
          </p:cNvSpPr>
          <p:nvPr>
            <p:ph idx="11"/>
          </p:nvPr>
        </p:nvSpPr>
        <p:spPr/>
        <p:txBody>
          <a:bodyPr>
            <a:normAutofit fontScale="92500" lnSpcReduction="10000"/>
          </a:bodyPr>
          <a:lstStyle/>
          <a:p>
            <a:endParaRPr lang="de-DE"/>
          </a:p>
        </p:txBody>
      </p:sp>
      <p:sp>
        <p:nvSpPr>
          <p:cNvPr id="7" name="Inhaltsplatzhalter 6">
            <a:extLst>
              <a:ext uri="{FF2B5EF4-FFF2-40B4-BE49-F238E27FC236}">
                <a16:creationId xmlns:a16="http://schemas.microsoft.com/office/drawing/2014/main" id="{49166C8E-A6E3-C0DC-4543-1D48DEFBB0F1}"/>
              </a:ext>
            </a:extLst>
          </p:cNvPr>
          <p:cNvSpPr>
            <a:spLocks noGrp="1"/>
          </p:cNvSpPr>
          <p:nvPr>
            <p:ph idx="1"/>
          </p:nvPr>
        </p:nvSpPr>
        <p:spPr/>
        <p:txBody>
          <a:bodyPr/>
          <a:lstStyle/>
          <a:p>
            <a:pPr marL="0" indent="0">
              <a:buNone/>
            </a:pPr>
            <a:r>
              <a:rPr lang="de-DE" dirty="0"/>
              <a:t>Der Stimmzettel ist </a:t>
            </a:r>
            <a:r>
              <a:rPr lang="de-DE" b="1" dirty="0">
                <a:solidFill>
                  <a:srgbClr val="3D3E3C"/>
                </a:solidFill>
              </a:rPr>
              <a:t>gültig</a:t>
            </a:r>
            <a:r>
              <a:rPr lang="de-DE" dirty="0"/>
              <a:t>.</a:t>
            </a:r>
          </a:p>
          <a:p>
            <a:r>
              <a:rPr lang="de-DE" dirty="0"/>
              <a:t>Die wählende Person hat insgesamt neun Stimmen vergeben, und zwar durch Einzelstimmvergabe mit Häufeln und Panaschieren. Da sie es aber unterlassen hat, einen Wahlvorschlag in der Kopfleiste zu kennzeichnen, nützt sie fünf Stimmen nicht aus.</a:t>
            </a:r>
          </a:p>
          <a:p>
            <a:endParaRPr lang="de-DE" dirty="0"/>
          </a:p>
        </p:txBody>
      </p:sp>
    </p:spTree>
    <p:extLst>
      <p:ext uri="{BB962C8B-B14F-4D97-AF65-F5344CB8AC3E}">
        <p14:creationId xmlns:p14="http://schemas.microsoft.com/office/powerpoint/2010/main" val="38159954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34343B-D3A4-3382-39DF-A683C2748525}"/>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1D0A215F-9870-0350-2753-C03DEAF9DD10}"/>
              </a:ext>
            </a:extLst>
          </p:cNvPr>
          <p:cNvSpPr>
            <a:spLocks noGrp="1"/>
          </p:cNvSpPr>
          <p:nvPr>
            <p:ph type="sldNum" sz="quarter" idx="12"/>
          </p:nvPr>
        </p:nvSpPr>
        <p:spPr/>
        <p:txBody>
          <a:bodyPr/>
          <a:lstStyle/>
          <a:p>
            <a:fld id="{F906993E-9E02-48EE-A46D-7C3E1E24638F}" type="slidenum">
              <a:rPr lang="de-DE" smtClean="0"/>
              <a:pPr/>
              <a:t>25</a:t>
            </a:fld>
            <a:endParaRPr lang="de-DE" dirty="0"/>
          </a:p>
        </p:txBody>
      </p:sp>
      <p:graphicFrame>
        <p:nvGraphicFramePr>
          <p:cNvPr id="13" name="Inhaltsplatzhalter 6">
            <a:extLst>
              <a:ext uri="{FF2B5EF4-FFF2-40B4-BE49-F238E27FC236}">
                <a16:creationId xmlns:a16="http://schemas.microsoft.com/office/drawing/2014/main" id="{8DE97E40-E24F-BA33-963E-FCFF59D26B15}"/>
              </a:ext>
            </a:extLst>
          </p:cNvPr>
          <p:cNvGraphicFramePr>
            <a:graphicFrameLocks/>
          </p:cNvGraphicFramePr>
          <p:nvPr>
            <p:extLst>
              <p:ext uri="{D42A27DB-BD31-4B8C-83A1-F6EECF244321}">
                <p14:modId xmlns:p14="http://schemas.microsoft.com/office/powerpoint/2010/main" val="430538582"/>
              </p:ext>
            </p:extLst>
          </p:nvPr>
        </p:nvGraphicFramePr>
        <p:xfrm>
          <a:off x="3969941" y="994266"/>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 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3</a:t>
                      </a: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b="0" spc="-5" dirty="0">
                          <a:latin typeface="HelveticaNeueLTPro-Cn"/>
                          <a:cs typeface="Arial"/>
                        </a:rPr>
                        <a:t>B</a:t>
                      </a:r>
                      <a:r>
                        <a:rPr lang="de-DE" sz="900" spc="-5" dirty="0">
                          <a:latin typeface="HelveticaNeueLTPro-Cn"/>
                          <a:cs typeface="Arial"/>
                        </a:rPr>
                        <a:t>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203</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a:t>
                      </a:r>
                      <a:r>
                        <a:rPr lang="de-DE" sz="900" b="1"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1</a:t>
                      </a: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I</a:t>
                      </a:r>
                      <a:r>
                        <a:rPr lang="de-DE" sz="900" kern="1200" spc="-5" dirty="0">
                          <a:solidFill>
                            <a:schemeClr val="tx1"/>
                          </a:solidFill>
                          <a:latin typeface="HelveticaNeueLTPro-Cn"/>
                          <a:ea typeface="+mn-ea"/>
                          <a:cs typeface="Arial"/>
                        </a:rPr>
                        <a:t>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0000"/>
                        </a:lnSpc>
                      </a:pPr>
                      <a:r>
                        <a:rPr lang="de-DE" sz="900" b="1" spc="-10" dirty="0">
                          <a:latin typeface="HelveticaNeueLTPro-Cn"/>
                          <a:cs typeface="Arial"/>
                        </a:rPr>
                        <a:t>Brandl Johann </a:t>
                      </a:r>
                      <a:r>
                        <a:rPr lang="de-DE" sz="900" b="0" spc="-10" dirty="0">
                          <a:latin typeface="HelveticaNeueLTPro-Cn"/>
                          <a:cs typeface="Arial"/>
                        </a:rPr>
                        <a:t>jun.,</a:t>
                      </a:r>
                      <a:r>
                        <a:rPr lang="de-DE" sz="900" b="1" spc="-10" dirty="0">
                          <a:latin typeface="HelveticaNeueLTPro-Cn"/>
                          <a:cs typeface="Arial"/>
                        </a:rPr>
                        <a:t>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Brandl Johann </a:t>
                      </a:r>
                      <a:r>
                        <a:rPr lang="de-DE" sz="900" b="0" spc="-10" dirty="0">
                          <a:latin typeface="HelveticaNeueLTPro-Cn"/>
                          <a:cs typeface="Arial"/>
                        </a:rPr>
                        <a:t>jun.,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00000"/>
                        </a:lnSpc>
                      </a:pPr>
                      <a:r>
                        <a:rPr lang="de-DE" sz="900" b="1" spc="-10" dirty="0">
                          <a:latin typeface="HelveticaNeueLTPro-Cn"/>
                          <a:cs typeface="Arial"/>
                        </a:rPr>
                        <a:t>Palm Ida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3</a:t>
                      </a:r>
                    </a:p>
                  </a:txBody>
                  <a:tcPr/>
                </a:tc>
                <a:tc>
                  <a:txBody>
                    <a:bodyPr/>
                    <a:lstStyle/>
                    <a:p>
                      <a:pPr>
                        <a:lnSpc>
                          <a:spcPct val="100000"/>
                        </a:lnSpc>
                      </a:pPr>
                      <a:r>
                        <a:rPr lang="de-DE" sz="900" dirty="0">
                          <a:latin typeface="HelveticaNeueLTPro-Cn"/>
                        </a:rPr>
                        <a:t>206</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Deimel Charlotte</a:t>
                      </a:r>
                      <a:r>
                        <a:rPr lang="de-DE" sz="900" b="0" spc="15" dirty="0">
                          <a:latin typeface="HelveticaNeueLTPro-Cn"/>
                          <a:cs typeface="Arial"/>
                        </a:rPr>
                        <a:t>, </a:t>
                      </a:r>
                      <a:r>
                        <a:rPr lang="de-DE" sz="900" spc="15" dirty="0">
                          <a:latin typeface="HelveticaNeueLTPro-Cn"/>
                          <a:cs typeface="Arial"/>
                        </a:rPr>
                        <a:t>Studentin</a:t>
                      </a:r>
                    </a:p>
                    <a:p>
                      <a:pPr>
                        <a:lnSpc>
                          <a:spcPct val="100000"/>
                        </a:lnSpc>
                      </a:pPr>
                      <a:endParaRPr lang="de-DE" sz="900" spc="-5"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207</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Glotz Georg</a:t>
                      </a:r>
                      <a:r>
                        <a:rPr lang="de-DE" sz="900" b="0" spc="-10" dirty="0">
                          <a:latin typeface="HelveticaNeueLTPro-Cn"/>
                          <a:cs typeface="Arial"/>
                        </a:rPr>
                        <a:t>,</a:t>
                      </a:r>
                      <a:r>
                        <a:rPr lang="de-DE" sz="900" b="0" spc="-95" dirty="0">
                          <a:latin typeface="HelveticaNeueLTPro-Cn"/>
                          <a:cs typeface="Arial"/>
                        </a:rPr>
                        <a:t> </a:t>
                      </a:r>
                      <a:r>
                        <a:rPr lang="de-DE" sz="900" spc="-10" dirty="0">
                          <a:latin typeface="HelveticaNeueLTPro-Cn"/>
                          <a:cs typeface="Arial"/>
                        </a:rPr>
                        <a:t>Metzgermeister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208</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Lehr Isolde</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selbst. Apothekerin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4" name="object 12">
            <a:extLst>
              <a:ext uri="{FF2B5EF4-FFF2-40B4-BE49-F238E27FC236}">
                <a16:creationId xmlns:a16="http://schemas.microsoft.com/office/drawing/2014/main" id="{324BCB30-B904-0D26-FAFF-70BF29061E5A}"/>
              </a:ext>
            </a:extLst>
          </p:cNvPr>
          <p:cNvSpPr/>
          <p:nvPr/>
        </p:nvSpPr>
        <p:spPr>
          <a:xfrm>
            <a:off x="4059238" y="1316038"/>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graphicFrame>
        <p:nvGraphicFramePr>
          <p:cNvPr id="5" name="Inhaltsplatzhalter 6">
            <a:extLst>
              <a:ext uri="{FF2B5EF4-FFF2-40B4-BE49-F238E27FC236}">
                <a16:creationId xmlns:a16="http://schemas.microsoft.com/office/drawing/2014/main" id="{3234BACA-DF9E-DF16-4D86-6523B9C623C0}"/>
              </a:ext>
            </a:extLst>
          </p:cNvPr>
          <p:cNvGraphicFramePr>
            <a:graphicFrameLocks/>
          </p:cNvGraphicFramePr>
          <p:nvPr>
            <p:extLst>
              <p:ext uri="{D42A27DB-BD31-4B8C-83A1-F6EECF244321}">
                <p14:modId xmlns:p14="http://schemas.microsoft.com/office/powerpoint/2010/main" val="3601167468"/>
              </p:ext>
            </p:extLst>
          </p:nvPr>
        </p:nvGraphicFramePr>
        <p:xfrm>
          <a:off x="125413" y="994266"/>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endParaRPr lang="de-DE" sz="1000" dirty="0">
                        <a:latin typeface="HelveticaNeueLTPro-Cn"/>
                      </a:endParaRP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r>
                        <a:rPr lang="de-DE" sz="1800" b="1" i="1" dirty="0">
                          <a:latin typeface="Comic Sans MS" panose="030F0702030302020204" pitchFamily="66" charset="0"/>
                        </a:rPr>
                        <a:t>3</a:t>
                      </a: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spc="-5" dirty="0">
                          <a:latin typeface="HelveticaNeueLTPro-Cn"/>
                          <a:cs typeface="Arial"/>
                        </a:rPr>
                        <a:t>,</a:t>
                      </a:r>
                      <a:r>
                        <a:rPr lang="de-DE" sz="900" b="1"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a:t>
                      </a:r>
                      <a:r>
                        <a:rPr lang="de-DE" sz="900" b="1" spc="-5" dirty="0">
                          <a:latin typeface="HelveticaNeueLTPro-Cn"/>
                          <a:cs typeface="Arial"/>
                        </a:rPr>
                        <a:t> </a:t>
                      </a:r>
                      <a:r>
                        <a:rPr lang="de-DE" sz="900" spc="-5" dirty="0">
                          <a:latin typeface="HelveticaNeueLTPro-Cn"/>
                          <a:cs typeface="Arial"/>
                        </a:rPr>
                        <a:t>Arzt,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1</a:t>
                      </a: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Gastwirtin,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1</a:t>
                      </a: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0" spc="-10" dirty="0">
                          <a:latin typeface="HelveticaNeueLTPro-Cn"/>
                          <a:cs typeface="Arial"/>
                        </a:rPr>
                        <a:t>,</a:t>
                      </a:r>
                      <a:r>
                        <a:rPr lang="de-DE" sz="900" b="0" spc="-65" dirty="0">
                          <a:latin typeface="HelveticaNeueLTPro-Cn"/>
                          <a:cs typeface="Arial"/>
                        </a:rPr>
                        <a:t> </a:t>
                      </a:r>
                      <a:r>
                        <a:rPr lang="de-DE" sz="90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1" spc="60" dirty="0">
                          <a:latin typeface="HelveticaNeueLTPro-Cn"/>
                          <a:cs typeface="Arial"/>
                        </a:rPr>
                        <a:t> </a:t>
                      </a:r>
                      <a:r>
                        <a:rPr lang="de-DE" sz="900" spc="15" dirty="0">
                          <a:latin typeface="HelveticaNeueLTPro-Cn"/>
                          <a:cs typeface="Arial"/>
                        </a:rPr>
                        <a:t>Vertreter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108</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Almer </a:t>
                      </a:r>
                      <a:r>
                        <a:rPr lang="de-DE" sz="900" b="1" spc="10" dirty="0">
                          <a:latin typeface="HelveticaNeueLTPro-Cn"/>
                          <a:cs typeface="Arial"/>
                        </a:rPr>
                        <a:t>Karin</a:t>
                      </a:r>
                      <a:r>
                        <a:rPr lang="de-DE" sz="900" b="0" spc="10" dirty="0">
                          <a:latin typeface="HelveticaNeueLTPro-Cn"/>
                          <a:cs typeface="Arial"/>
                        </a:rPr>
                        <a:t>, </a:t>
                      </a:r>
                      <a:r>
                        <a:rPr lang="de-DE" sz="900" spc="15" dirty="0">
                          <a:latin typeface="HelveticaNeueLTPro-Cn"/>
                          <a:cs typeface="Arial"/>
                        </a:rPr>
                        <a:t>Diplom-Verwaltungs</a:t>
                      </a:r>
                      <a:r>
                        <a:rPr lang="de-DE" sz="900" spc="-5" dirty="0">
                          <a:latin typeface="HelveticaNeueLTPro-Cn"/>
                          <a:cs typeface="Arial"/>
                        </a:rPr>
                        <a:t>wirtin </a:t>
                      </a:r>
                      <a:r>
                        <a:rPr lang="de-DE" sz="900" spc="-10" dirty="0">
                          <a:latin typeface="HelveticaNeueLTPro-Cn"/>
                          <a:cs typeface="Arial"/>
                        </a:rPr>
                        <a:t>(FH),</a:t>
                      </a:r>
                      <a:r>
                        <a:rPr lang="de-DE" sz="900" dirty="0">
                          <a:latin typeface="HelveticaNeueLTPro-Cn"/>
                          <a:cs typeface="Arial"/>
                        </a:rPr>
                        <a:t> </a:t>
                      </a:r>
                      <a:r>
                        <a:rPr lang="de-DE" sz="900" spc="-10" dirty="0">
                          <a:latin typeface="HelveticaNeueLTPro-Cn"/>
                          <a:cs typeface="Arial"/>
                        </a:rPr>
                        <a:t>Regierungsamtfrau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1</a:t>
                      </a:r>
                    </a:p>
                  </a:txBody>
                  <a:tcPr/>
                </a:tc>
                <a:tc>
                  <a:txBody>
                    <a:bodyPr/>
                    <a:lstStyle/>
                    <a:p>
                      <a:pPr>
                        <a:lnSpc>
                          <a:spcPct val="100000"/>
                        </a:lnSpc>
                      </a:pPr>
                      <a:r>
                        <a:rPr lang="de-DE" sz="900" dirty="0">
                          <a:latin typeface="HelveticaNeueLTPro-Cn"/>
                        </a:rPr>
                        <a:t>109</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Stangl Josef</a:t>
                      </a:r>
                      <a:r>
                        <a:rPr lang="de-DE" sz="900" b="0" spc="-10" dirty="0">
                          <a:latin typeface="HelveticaNeueLTPro-Cn"/>
                          <a:cs typeface="Arial"/>
                        </a:rPr>
                        <a:t>, </a:t>
                      </a:r>
                      <a:r>
                        <a:rPr lang="de-DE" sz="900" spc="-10" dirty="0">
                          <a:latin typeface="HelveticaNeueLTPro-Cn"/>
                          <a:cs typeface="Arial"/>
                        </a:rPr>
                        <a:t>Diplom-Volkswirt, </a:t>
                      </a:r>
                    </a:p>
                    <a:p>
                      <a:pPr>
                        <a:lnSpc>
                          <a:spcPct val="100000"/>
                        </a:lnSpc>
                      </a:pPr>
                      <a:r>
                        <a:rPr lang="de-DE" sz="900" spc="15" dirty="0">
                          <a:latin typeface="HelveticaNeueLTPro-Cn"/>
                          <a:cs typeface="Arial"/>
                        </a:rPr>
                        <a:t>Versicherungsvertreter</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110</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Moser Franz </a:t>
                      </a:r>
                      <a:r>
                        <a:rPr lang="de-DE" sz="900" b="0" spc="-10" dirty="0">
                          <a:latin typeface="HelveticaNeueLTPro-Cn"/>
                          <a:cs typeface="Arial"/>
                        </a:rPr>
                        <a:t>sen., Techniker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1</a:t>
                      </a:r>
                    </a:p>
                  </a:txBody>
                  <a:tcPr/>
                </a:tc>
                <a:tc>
                  <a:txBody>
                    <a:bodyPr/>
                    <a:lstStyle/>
                    <a:p>
                      <a:pPr>
                        <a:lnSpc>
                          <a:spcPct val="100000"/>
                        </a:lnSpc>
                      </a:pPr>
                      <a:r>
                        <a:rPr lang="de-DE" sz="900" dirty="0">
                          <a:latin typeface="HelveticaNeueLTPro-Cn"/>
                        </a:rPr>
                        <a:t>111</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Obermüller Paula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112</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Huber </a:t>
                      </a:r>
                      <a:r>
                        <a:rPr lang="de-DE" sz="900" b="1" spc="15" dirty="0">
                          <a:latin typeface="HelveticaNeueLTPro-Cn"/>
                          <a:cs typeface="Arial"/>
                        </a:rPr>
                        <a:t>Franz</a:t>
                      </a:r>
                      <a:r>
                        <a:rPr lang="de-DE" sz="900" b="0" spc="15" dirty="0">
                          <a:latin typeface="HelveticaNeueLTPro-Cn"/>
                          <a:cs typeface="Arial"/>
                        </a:rPr>
                        <a:t>, </a:t>
                      </a:r>
                      <a:r>
                        <a:rPr lang="de-DE" sz="900" spc="15" dirty="0">
                          <a:latin typeface="HelveticaNeueLTPro-Cn"/>
                          <a:cs typeface="Arial"/>
                        </a:rPr>
                        <a:t>Bankangestellter, </a:t>
                      </a:r>
                    </a:p>
                    <a:p>
                      <a:pPr>
                        <a:lnSpc>
                          <a:spcPct val="100000"/>
                        </a:lnSpc>
                      </a:pPr>
                      <a:r>
                        <a:rPr lang="de-DE" sz="900" spc="-5" dirty="0">
                          <a:latin typeface="HelveticaNeueLTPro-Cn"/>
                          <a:cs typeface="Arial"/>
                        </a:rPr>
                        <a:t>Bezirksrat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Sauer Hermann</a:t>
                      </a:r>
                      <a:r>
                        <a:rPr lang="de-DE" sz="900" b="0" spc="-10" dirty="0">
                          <a:latin typeface="HelveticaNeueLTPro-Cn"/>
                          <a:cs typeface="Arial"/>
                        </a:rPr>
                        <a:t>,</a:t>
                      </a:r>
                      <a:r>
                        <a:rPr lang="de-DE" sz="900" b="0" spc="-95" dirty="0">
                          <a:latin typeface="HelveticaNeueLTPro-Cn"/>
                          <a:cs typeface="Arial"/>
                        </a:rPr>
                        <a:t> </a:t>
                      </a:r>
                      <a:r>
                        <a:rPr lang="de-DE" sz="900" b="0" spc="-5" dirty="0">
                          <a:latin typeface="HelveticaNeueLTPro-Cn"/>
                          <a:cs typeface="Arial"/>
                        </a:rPr>
                        <a:t>Installateur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114</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Gruber </a:t>
                      </a:r>
                      <a:r>
                        <a:rPr lang="de-DE" sz="900" b="1" spc="-5" dirty="0">
                          <a:latin typeface="HelveticaNeueLTPro-Cn"/>
                          <a:cs typeface="Arial"/>
                        </a:rPr>
                        <a:t>Georg</a:t>
                      </a:r>
                      <a:r>
                        <a:rPr lang="de-DE" sz="900" b="0" spc="-5" dirty="0">
                          <a:latin typeface="HelveticaNeueLTPro-Cn"/>
                          <a:cs typeface="Arial"/>
                        </a:rPr>
                        <a:t>,</a:t>
                      </a:r>
                      <a:r>
                        <a:rPr lang="de-DE" sz="900" b="1" spc="-50" dirty="0">
                          <a:latin typeface="HelveticaNeueLTPro-Cn"/>
                          <a:cs typeface="Arial"/>
                        </a:rPr>
                        <a:t> </a:t>
                      </a:r>
                      <a:r>
                        <a:rPr lang="de-DE" sz="900" spc="-10" dirty="0">
                          <a:latin typeface="HelveticaNeueLTPro-Cn"/>
                          <a:cs typeface="Arial"/>
                        </a:rPr>
                        <a:t>Gerbereibesitzer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7" name="object 12">
            <a:extLst>
              <a:ext uri="{FF2B5EF4-FFF2-40B4-BE49-F238E27FC236}">
                <a16:creationId xmlns:a16="http://schemas.microsoft.com/office/drawing/2014/main" id="{A2A6B730-A4FD-9F1F-E789-B5A1CE3AC0C7}"/>
              </a:ext>
            </a:extLst>
          </p:cNvPr>
          <p:cNvSpPr/>
          <p:nvPr/>
        </p:nvSpPr>
        <p:spPr>
          <a:xfrm>
            <a:off x="229394" y="1315995"/>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sp>
        <p:nvSpPr>
          <p:cNvPr id="6" name="Inhaltsplatzhalter 5">
            <a:extLst>
              <a:ext uri="{FF2B5EF4-FFF2-40B4-BE49-F238E27FC236}">
                <a16:creationId xmlns:a16="http://schemas.microsoft.com/office/drawing/2014/main" id="{7B8A2870-0FF6-FE40-CF10-7F77C78C8BAB}"/>
              </a:ext>
            </a:extLst>
          </p:cNvPr>
          <p:cNvSpPr>
            <a:spLocks noGrp="1"/>
          </p:cNvSpPr>
          <p:nvPr>
            <p:ph idx="1"/>
          </p:nvPr>
        </p:nvSpPr>
        <p:spPr/>
        <p:txBody>
          <a:bodyPr>
            <a:normAutofit fontScale="70000" lnSpcReduction="20000"/>
          </a:bodyPr>
          <a:lstStyle/>
          <a:p>
            <a:pPr marL="0" indent="0">
              <a:lnSpc>
                <a:spcPct val="120000"/>
              </a:lnSpc>
              <a:buNone/>
            </a:pPr>
            <a:r>
              <a:rPr lang="de-DE" b="1" dirty="0">
                <a:solidFill>
                  <a:srgbClr val="3D3E3C"/>
                </a:solidFill>
              </a:rPr>
              <a:t>Kumulieren, Panaschieren und Listenkreuz ohne Überschreitung  der Stimmenzahl</a:t>
            </a:r>
          </a:p>
          <a:p>
            <a:pPr>
              <a:lnSpc>
                <a:spcPct val="120000"/>
              </a:lnSpc>
            </a:pPr>
            <a:r>
              <a:rPr lang="de-DE" dirty="0"/>
              <a:t>Die wählende Person kennzeichnet einen Wahlvorschlag in der Kopfleiste und gibt  außerdem in mehreren Wahlvorschlägen einzelnen sich bewerbenden Personen so viele Stimmen, wie ihr insgesamt zustehen.</a:t>
            </a:r>
          </a:p>
          <a:p>
            <a:pPr>
              <a:lnSpc>
                <a:spcPct val="120000"/>
              </a:lnSpc>
            </a:pPr>
            <a:endParaRPr lang="de-DE" dirty="0"/>
          </a:p>
        </p:txBody>
      </p:sp>
    </p:spTree>
    <p:extLst>
      <p:ext uri="{BB962C8B-B14F-4D97-AF65-F5344CB8AC3E}">
        <p14:creationId xmlns:p14="http://schemas.microsoft.com/office/powerpoint/2010/main" val="12306581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FDB4F-BE33-D361-7D3D-56981A9F2A8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C93D9D0-4BC1-5C8D-6138-F33D3F1EF5C4}"/>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0B9AF344-CD91-3861-6E97-2D3C26122D89}"/>
              </a:ext>
            </a:extLst>
          </p:cNvPr>
          <p:cNvSpPr>
            <a:spLocks noGrp="1"/>
          </p:cNvSpPr>
          <p:nvPr>
            <p:ph type="sldNum" sz="quarter" idx="12"/>
          </p:nvPr>
        </p:nvSpPr>
        <p:spPr/>
        <p:txBody>
          <a:bodyPr/>
          <a:lstStyle/>
          <a:p>
            <a:fld id="{F906993E-9E02-48EE-A46D-7C3E1E24638F}" type="slidenum">
              <a:rPr lang="de-DE" smtClean="0"/>
              <a:pPr/>
              <a:t>26</a:t>
            </a:fld>
            <a:endParaRPr lang="de-DE" dirty="0"/>
          </a:p>
        </p:txBody>
      </p:sp>
      <p:sp>
        <p:nvSpPr>
          <p:cNvPr id="5" name="Inhaltsplatzhalter 4">
            <a:extLst>
              <a:ext uri="{FF2B5EF4-FFF2-40B4-BE49-F238E27FC236}">
                <a16:creationId xmlns:a16="http://schemas.microsoft.com/office/drawing/2014/main" id="{D222D633-0D30-3319-350A-F663E2E13642}"/>
              </a:ext>
            </a:extLst>
          </p:cNvPr>
          <p:cNvSpPr>
            <a:spLocks noGrp="1"/>
          </p:cNvSpPr>
          <p:nvPr>
            <p:ph idx="11"/>
          </p:nvPr>
        </p:nvSpPr>
        <p:spPr/>
        <p:txBody>
          <a:bodyPr>
            <a:normAutofit fontScale="92500" lnSpcReduction="10000"/>
          </a:bodyPr>
          <a:lstStyle/>
          <a:p>
            <a:endParaRPr lang="de-DE"/>
          </a:p>
        </p:txBody>
      </p:sp>
      <p:sp>
        <p:nvSpPr>
          <p:cNvPr id="6" name="Inhaltsplatzhalter 5">
            <a:extLst>
              <a:ext uri="{FF2B5EF4-FFF2-40B4-BE49-F238E27FC236}">
                <a16:creationId xmlns:a16="http://schemas.microsoft.com/office/drawing/2014/main" id="{59E45208-BCEB-5972-32B6-3E8901D6CF3D}"/>
              </a:ext>
            </a:extLst>
          </p:cNvPr>
          <p:cNvSpPr>
            <a:spLocks noGrp="1"/>
          </p:cNvSpPr>
          <p:nvPr>
            <p:ph idx="1"/>
          </p:nvPr>
        </p:nvSpPr>
        <p:spPr/>
        <p:txBody>
          <a:bodyPr/>
          <a:lstStyle/>
          <a:p>
            <a:pPr marL="0" indent="0">
              <a:buNone/>
            </a:pPr>
            <a:r>
              <a:rPr lang="de-DE" dirty="0"/>
              <a:t>Der Stimmzettel ist </a:t>
            </a:r>
            <a:r>
              <a:rPr lang="de-DE" b="1" dirty="0">
                <a:solidFill>
                  <a:srgbClr val="3D3E3C"/>
                </a:solidFill>
              </a:rPr>
              <a:t>gültig</a:t>
            </a:r>
            <a:r>
              <a:rPr lang="de-DE" dirty="0"/>
              <a:t>.</a:t>
            </a:r>
          </a:p>
          <a:p>
            <a:r>
              <a:rPr lang="de-DE" dirty="0"/>
              <a:t>Da die wählende Person Einzelstimmen vergeben hat, wertet der Wahlvorstand zuerst die den einzelnen sich bewerbenden Personen gegebenen Stimmen aus. Da die wählende Person hier genauso viele Stimmen vergeben hat, wie ihr zustehen, ihre Gesamtstimmenzahl also voll ausgenutzt hat, gilt das beim Wahlvorschlag Nr. 2 gesetzte Listenkreuz nicht als Vergabe von Stimmen; es hat keine Bedeutung. Das Ergebnis wäre das gleiche, wenn das Listenkreuz beim Wahlvorschlag Nr. 2 fehlen würde oder beim Wahlvorschlag Nr. 1 angebracht wäre.</a:t>
            </a:r>
          </a:p>
          <a:p>
            <a:endParaRPr lang="de-DE" dirty="0"/>
          </a:p>
        </p:txBody>
      </p:sp>
    </p:spTree>
    <p:extLst>
      <p:ext uri="{BB962C8B-B14F-4D97-AF65-F5344CB8AC3E}">
        <p14:creationId xmlns:p14="http://schemas.microsoft.com/office/powerpoint/2010/main" val="40626468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B49CE0-EE76-6EDB-E824-B5C6DA95BD29}"/>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39E7063C-E899-DB5B-B24F-78E9C3FEDD54}"/>
              </a:ext>
            </a:extLst>
          </p:cNvPr>
          <p:cNvSpPr>
            <a:spLocks noGrp="1"/>
          </p:cNvSpPr>
          <p:nvPr>
            <p:ph type="sldNum" sz="quarter" idx="12"/>
          </p:nvPr>
        </p:nvSpPr>
        <p:spPr/>
        <p:txBody>
          <a:bodyPr/>
          <a:lstStyle/>
          <a:p>
            <a:fld id="{F906993E-9E02-48EE-A46D-7C3E1E24638F}" type="slidenum">
              <a:rPr lang="de-DE" smtClean="0"/>
              <a:pPr/>
              <a:t>27</a:t>
            </a:fld>
            <a:endParaRPr lang="de-DE" dirty="0"/>
          </a:p>
        </p:txBody>
      </p:sp>
      <p:sp>
        <p:nvSpPr>
          <p:cNvPr id="12" name="Inhaltsplatzhalter 11">
            <a:extLst>
              <a:ext uri="{FF2B5EF4-FFF2-40B4-BE49-F238E27FC236}">
                <a16:creationId xmlns:a16="http://schemas.microsoft.com/office/drawing/2014/main" id="{E51CC35B-9F8E-1F6E-FC73-23E8E31299BE}"/>
              </a:ext>
            </a:extLst>
          </p:cNvPr>
          <p:cNvSpPr>
            <a:spLocks noGrp="1"/>
          </p:cNvSpPr>
          <p:nvPr>
            <p:ph idx="1"/>
          </p:nvPr>
        </p:nvSpPr>
        <p:spPr/>
        <p:txBody>
          <a:bodyPr>
            <a:noAutofit/>
          </a:bodyPr>
          <a:lstStyle/>
          <a:p>
            <a:pPr marL="0" indent="0">
              <a:buNone/>
            </a:pPr>
            <a:r>
              <a:rPr lang="de-DE" sz="1200" b="1" dirty="0">
                <a:solidFill>
                  <a:srgbClr val="3D3E3C"/>
                </a:solidFill>
              </a:rPr>
              <a:t>Kumulieren, Panaschieren, Listenkreuz und Streichen von sich bewerbenden Personen innerhalb der Stimmenzahl</a:t>
            </a:r>
          </a:p>
          <a:p>
            <a:r>
              <a:rPr lang="de-DE" sz="1200" dirty="0"/>
              <a:t>Die wählende Person kennzeichnet einen Wahlvorschlag in der Kopfleiste und gibt außerdem einzelnen sich bewerbenden Personen Stimmen, jedoch weniger, als ihr zustehen. Ferner streicht sie Namen sich bewerbender Personen.</a:t>
            </a:r>
          </a:p>
        </p:txBody>
      </p:sp>
      <p:graphicFrame>
        <p:nvGraphicFramePr>
          <p:cNvPr id="13" name="Inhaltsplatzhalter 6">
            <a:extLst>
              <a:ext uri="{FF2B5EF4-FFF2-40B4-BE49-F238E27FC236}">
                <a16:creationId xmlns:a16="http://schemas.microsoft.com/office/drawing/2014/main" id="{FF0F7309-68FC-1B24-9ABE-D5BC3B480B8D}"/>
              </a:ext>
            </a:extLst>
          </p:cNvPr>
          <p:cNvGraphicFramePr>
            <a:graphicFrameLocks/>
          </p:cNvGraphicFramePr>
          <p:nvPr>
            <p:extLst>
              <p:ext uri="{D42A27DB-BD31-4B8C-83A1-F6EECF244321}">
                <p14:modId xmlns:p14="http://schemas.microsoft.com/office/powerpoint/2010/main" val="2510304795"/>
              </p:ext>
            </p:extLst>
          </p:nvPr>
        </p:nvGraphicFramePr>
        <p:xfrm>
          <a:off x="3969941" y="1070466"/>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de-DE" sz="2000" b="1" i="1" dirty="0">
                        <a:latin typeface="Comic Sans MS" panose="030F0702030302020204" pitchFamily="66" charset="0"/>
                      </a:endParaRP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 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a:t>
                      </a:r>
                      <a:r>
                        <a:rPr lang="de-DE" sz="900" b="1" spc="-10" dirty="0">
                          <a:latin typeface="HelveticaNeueLTPro-Cn"/>
                          <a:cs typeface="Arial"/>
                        </a:rPr>
                        <a:t> </a:t>
                      </a:r>
                      <a:r>
                        <a:rPr lang="de-DE" sz="900" b="0" spc="-10" dirty="0">
                          <a:latin typeface="HelveticaNeueLTPro-Cn"/>
                          <a:cs typeface="Arial"/>
                        </a:rPr>
                        <a:t>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2</a:t>
                      </a: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b="0" spc="-5" dirty="0">
                          <a:latin typeface="HelveticaNeueLTPro-Cn"/>
                          <a:cs typeface="Arial"/>
                        </a:rPr>
                        <a:t>B</a:t>
                      </a:r>
                      <a:r>
                        <a:rPr lang="de-DE" sz="900" spc="-5" dirty="0">
                          <a:latin typeface="HelveticaNeueLTPro-Cn"/>
                          <a:cs typeface="Arial"/>
                        </a:rPr>
                        <a:t>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203</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a:t>
                      </a:r>
                      <a:r>
                        <a:rPr lang="de-DE" sz="900" b="1"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a:t>
                      </a:r>
                      <a:r>
                        <a:rPr lang="de-DE" sz="900" b="1"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1</a:t>
                      </a: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0000"/>
                        </a:lnSpc>
                      </a:pPr>
                      <a:r>
                        <a:rPr lang="de-DE" sz="900" b="1" spc="-10" dirty="0">
                          <a:latin typeface="HelveticaNeueLTPro-Cn"/>
                          <a:cs typeface="Arial"/>
                        </a:rPr>
                        <a:t>Brandl Johann </a:t>
                      </a:r>
                      <a:r>
                        <a:rPr lang="de-DE" sz="900" b="0" spc="-10" dirty="0">
                          <a:latin typeface="HelveticaNeueLTPro-Cn"/>
                          <a:cs typeface="Arial"/>
                        </a:rPr>
                        <a:t>jun.,</a:t>
                      </a:r>
                      <a:r>
                        <a:rPr lang="de-DE" sz="900" b="1" spc="-10" dirty="0">
                          <a:latin typeface="HelveticaNeueLTPro-Cn"/>
                          <a:cs typeface="Arial"/>
                        </a:rPr>
                        <a:t>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Brandl Johann </a:t>
                      </a:r>
                      <a:r>
                        <a:rPr lang="de-DE" sz="900" b="0" spc="-10" dirty="0">
                          <a:latin typeface="HelveticaNeueLTPro-Cn"/>
                          <a:cs typeface="Arial"/>
                        </a:rPr>
                        <a:t>jun.,</a:t>
                      </a:r>
                      <a:r>
                        <a:rPr lang="de-DE" sz="900" b="1" spc="-10" dirty="0">
                          <a:latin typeface="HelveticaNeueLTPro-Cn"/>
                          <a:cs typeface="Arial"/>
                        </a:rPr>
                        <a:t>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00000"/>
                        </a:lnSpc>
                      </a:pPr>
                      <a:r>
                        <a:rPr lang="de-DE" sz="900" b="1" spc="-10" dirty="0">
                          <a:latin typeface="HelveticaNeueLTPro-Cn"/>
                          <a:cs typeface="Arial"/>
                        </a:rPr>
                        <a:t>Palm Ida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1</a:t>
                      </a:r>
                    </a:p>
                  </a:txBody>
                  <a:tcPr/>
                </a:tc>
                <a:tc>
                  <a:txBody>
                    <a:bodyPr/>
                    <a:lstStyle/>
                    <a:p>
                      <a:pPr>
                        <a:lnSpc>
                          <a:spcPct val="100000"/>
                        </a:lnSpc>
                      </a:pPr>
                      <a:r>
                        <a:rPr lang="de-DE" sz="900" dirty="0">
                          <a:latin typeface="HelveticaNeueLTPro-Cn"/>
                        </a:rPr>
                        <a:t>206</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Deimel Charlotte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Studentin</a:t>
                      </a:r>
                    </a:p>
                    <a:p>
                      <a:pPr>
                        <a:lnSpc>
                          <a:spcPct val="100000"/>
                        </a:lnSpc>
                      </a:pPr>
                      <a:endParaRPr lang="de-DE" sz="900" spc="-5"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207</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Glotz Georg</a:t>
                      </a:r>
                      <a:r>
                        <a:rPr lang="de-DE" sz="900" b="0" spc="-10" dirty="0">
                          <a:latin typeface="HelveticaNeueLTPro-Cn"/>
                          <a:cs typeface="Arial"/>
                        </a:rPr>
                        <a:t>,</a:t>
                      </a:r>
                      <a:r>
                        <a:rPr lang="de-DE" sz="900" b="0" spc="-95" dirty="0">
                          <a:latin typeface="HelveticaNeueLTPro-Cn"/>
                          <a:cs typeface="Arial"/>
                        </a:rPr>
                        <a:t> </a:t>
                      </a:r>
                      <a:r>
                        <a:rPr lang="de-DE" sz="900" spc="-10" dirty="0">
                          <a:latin typeface="HelveticaNeueLTPro-Cn"/>
                          <a:cs typeface="Arial"/>
                        </a:rPr>
                        <a:t>Metzgermeister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208</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Lehr Isolde</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selbst. Apothekerin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4" name="object 12">
            <a:extLst>
              <a:ext uri="{FF2B5EF4-FFF2-40B4-BE49-F238E27FC236}">
                <a16:creationId xmlns:a16="http://schemas.microsoft.com/office/drawing/2014/main" id="{ACCFA8E5-3D5B-2A47-E6C4-EAE82C1C5212}"/>
              </a:ext>
            </a:extLst>
          </p:cNvPr>
          <p:cNvSpPr/>
          <p:nvPr/>
        </p:nvSpPr>
        <p:spPr>
          <a:xfrm>
            <a:off x="4059238" y="1392238"/>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graphicFrame>
        <p:nvGraphicFramePr>
          <p:cNvPr id="5" name="Inhaltsplatzhalter 6">
            <a:extLst>
              <a:ext uri="{FF2B5EF4-FFF2-40B4-BE49-F238E27FC236}">
                <a16:creationId xmlns:a16="http://schemas.microsoft.com/office/drawing/2014/main" id="{D59FD2A7-B26A-CAF8-D2C0-86030B071B6D}"/>
              </a:ext>
            </a:extLst>
          </p:cNvPr>
          <p:cNvGraphicFramePr>
            <a:graphicFrameLocks/>
          </p:cNvGraphicFramePr>
          <p:nvPr>
            <p:extLst>
              <p:ext uri="{D42A27DB-BD31-4B8C-83A1-F6EECF244321}">
                <p14:modId xmlns:p14="http://schemas.microsoft.com/office/powerpoint/2010/main" val="3440031677"/>
              </p:ext>
            </p:extLst>
          </p:nvPr>
        </p:nvGraphicFramePr>
        <p:xfrm>
          <a:off x="125413" y="1070466"/>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r>
                        <a:rPr lang="de-DE" sz="19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r>
                        <a:rPr lang="de-DE" sz="1800" b="1" i="1" dirty="0">
                          <a:latin typeface="Comic Sans MS" panose="030F0702030302020204" pitchFamily="66" charset="0"/>
                        </a:rPr>
                        <a:t>3</a:t>
                      </a: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spc="-5" dirty="0">
                          <a:latin typeface="HelveticaNeueLTPro-Cn"/>
                          <a:cs typeface="Arial"/>
                        </a:rPr>
                        <a:t>,</a:t>
                      </a:r>
                      <a:r>
                        <a:rPr lang="de-DE" sz="900" b="1"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1</a:t>
                      </a: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 </a:t>
                      </a:r>
                      <a:r>
                        <a:rPr lang="de-DE" sz="900" spc="-5" dirty="0">
                          <a:latin typeface="HelveticaNeueLTPro-Cn"/>
                          <a:cs typeface="Arial"/>
                        </a:rPr>
                        <a:t>Arzt,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Gastwirtin,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0" spc="-10" dirty="0">
                          <a:latin typeface="HelveticaNeueLTPro-Cn"/>
                          <a:cs typeface="Arial"/>
                        </a:rPr>
                        <a:t>,</a:t>
                      </a:r>
                      <a:r>
                        <a:rPr lang="de-DE" sz="900" b="0" spc="-65" dirty="0">
                          <a:latin typeface="HelveticaNeueLTPro-Cn"/>
                          <a:cs typeface="Arial"/>
                        </a:rPr>
                        <a:t> </a:t>
                      </a:r>
                      <a:r>
                        <a:rPr lang="de-DE" sz="90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1" spc="60" dirty="0">
                          <a:latin typeface="HelveticaNeueLTPro-Cn"/>
                          <a:cs typeface="Arial"/>
                        </a:rPr>
                        <a:t> </a:t>
                      </a:r>
                      <a:r>
                        <a:rPr lang="de-DE" sz="900" spc="15" dirty="0">
                          <a:latin typeface="HelveticaNeueLTPro-Cn"/>
                          <a:cs typeface="Arial"/>
                        </a:rPr>
                        <a:t>Vertreter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108</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Almer </a:t>
                      </a:r>
                      <a:r>
                        <a:rPr lang="de-DE" sz="900" b="1" spc="10" dirty="0">
                          <a:latin typeface="HelveticaNeueLTPro-Cn"/>
                          <a:cs typeface="Arial"/>
                        </a:rPr>
                        <a:t>Karin</a:t>
                      </a:r>
                      <a:r>
                        <a:rPr lang="de-DE" sz="900" b="0" spc="10" dirty="0">
                          <a:latin typeface="HelveticaNeueLTPro-Cn"/>
                          <a:cs typeface="Arial"/>
                        </a:rPr>
                        <a:t>, </a:t>
                      </a:r>
                      <a:r>
                        <a:rPr lang="de-DE" sz="900" spc="15" dirty="0">
                          <a:latin typeface="HelveticaNeueLTPro-Cn"/>
                          <a:cs typeface="Arial"/>
                        </a:rPr>
                        <a:t>Diplom-Verwaltungs</a:t>
                      </a:r>
                      <a:r>
                        <a:rPr lang="de-DE" sz="900" spc="-5" dirty="0">
                          <a:latin typeface="HelveticaNeueLTPro-Cn"/>
                          <a:cs typeface="Arial"/>
                        </a:rPr>
                        <a:t>wirtin </a:t>
                      </a:r>
                      <a:r>
                        <a:rPr lang="de-DE" sz="900" spc="-10" dirty="0">
                          <a:latin typeface="HelveticaNeueLTPro-Cn"/>
                          <a:cs typeface="Arial"/>
                        </a:rPr>
                        <a:t>(FH),</a:t>
                      </a:r>
                      <a:r>
                        <a:rPr lang="de-DE" sz="900" dirty="0">
                          <a:latin typeface="HelveticaNeueLTPro-Cn"/>
                          <a:cs typeface="Arial"/>
                        </a:rPr>
                        <a:t> </a:t>
                      </a:r>
                      <a:r>
                        <a:rPr lang="de-DE" sz="900" spc="-10" dirty="0">
                          <a:latin typeface="HelveticaNeueLTPro-Cn"/>
                          <a:cs typeface="Arial"/>
                        </a:rPr>
                        <a:t>Regierungsamtfrau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109</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Stangl Josef</a:t>
                      </a:r>
                      <a:r>
                        <a:rPr lang="de-DE" sz="900" b="0" spc="-10" dirty="0">
                          <a:latin typeface="HelveticaNeueLTPro-Cn"/>
                          <a:cs typeface="Arial"/>
                        </a:rPr>
                        <a:t>, </a:t>
                      </a:r>
                      <a:r>
                        <a:rPr lang="de-DE" sz="900" spc="-10" dirty="0">
                          <a:latin typeface="HelveticaNeueLTPro-Cn"/>
                          <a:cs typeface="Arial"/>
                        </a:rPr>
                        <a:t>Diplom-Volkswirt, </a:t>
                      </a:r>
                    </a:p>
                    <a:p>
                      <a:pPr>
                        <a:lnSpc>
                          <a:spcPct val="100000"/>
                        </a:lnSpc>
                      </a:pPr>
                      <a:r>
                        <a:rPr lang="de-DE" sz="900" spc="15" dirty="0">
                          <a:latin typeface="HelveticaNeueLTPro-Cn"/>
                          <a:cs typeface="Arial"/>
                        </a:rPr>
                        <a:t>Versicherungsvertreter</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110</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Moser Franz </a:t>
                      </a:r>
                      <a:r>
                        <a:rPr lang="de-DE" sz="900" b="0" spc="-10" dirty="0">
                          <a:latin typeface="HelveticaNeueLTPro-Cn"/>
                          <a:cs typeface="Arial"/>
                        </a:rPr>
                        <a:t>sen., Techniker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111</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Obermüller Paula</a:t>
                      </a:r>
                      <a:r>
                        <a:rPr lang="de-DE" sz="900" b="0" spc="-10" dirty="0">
                          <a:latin typeface="HelveticaNeueLTPro-Cn"/>
                          <a:cs typeface="Arial"/>
                        </a:rPr>
                        <a:t>,</a:t>
                      </a:r>
                      <a:r>
                        <a:rPr lang="de-DE" sz="900" b="0" spc="-90" dirty="0">
                          <a:latin typeface="HelveticaNeueLTPro-Cn"/>
                          <a:cs typeface="Arial"/>
                        </a:rPr>
                        <a:t> </a:t>
                      </a:r>
                      <a:r>
                        <a:rPr lang="de-DE" sz="900" b="0" spc="-5" dirty="0">
                          <a:latin typeface="HelveticaNeueLTPro-Cn"/>
                          <a:cs typeface="Arial"/>
                        </a:rPr>
                        <a:t>H</a:t>
                      </a:r>
                      <a:r>
                        <a:rPr lang="de-DE" sz="900" spc="-5" dirty="0">
                          <a:latin typeface="HelveticaNeueLTPro-Cn"/>
                          <a:cs typeface="Arial"/>
                        </a:rPr>
                        <a:t>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112</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Huber </a:t>
                      </a:r>
                      <a:r>
                        <a:rPr lang="de-DE" sz="900" b="1" spc="15" dirty="0">
                          <a:latin typeface="HelveticaNeueLTPro-Cn"/>
                          <a:cs typeface="Arial"/>
                        </a:rPr>
                        <a:t>Franz</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Bankangestellter, </a:t>
                      </a:r>
                    </a:p>
                    <a:p>
                      <a:pPr>
                        <a:lnSpc>
                          <a:spcPct val="100000"/>
                        </a:lnSpc>
                      </a:pPr>
                      <a:r>
                        <a:rPr lang="de-DE" sz="900" spc="-5" dirty="0">
                          <a:latin typeface="HelveticaNeueLTPro-Cn"/>
                          <a:cs typeface="Arial"/>
                        </a:rPr>
                        <a:t>Bezirksrat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Sauer Hermann</a:t>
                      </a:r>
                      <a:r>
                        <a:rPr lang="de-DE" sz="900" b="0" spc="-10" dirty="0">
                          <a:latin typeface="HelveticaNeueLTPro-Cn"/>
                          <a:cs typeface="Arial"/>
                        </a:rPr>
                        <a:t>,</a:t>
                      </a:r>
                      <a:r>
                        <a:rPr lang="de-DE" sz="900" b="0" spc="-95" dirty="0">
                          <a:latin typeface="HelveticaNeueLTPro-Cn"/>
                          <a:cs typeface="Arial"/>
                        </a:rPr>
                        <a:t> </a:t>
                      </a:r>
                      <a:r>
                        <a:rPr lang="de-DE" sz="900" b="0" spc="-5" dirty="0">
                          <a:latin typeface="HelveticaNeueLTPro-Cn"/>
                          <a:cs typeface="Arial"/>
                        </a:rPr>
                        <a:t>Installateur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114</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Gruber </a:t>
                      </a:r>
                      <a:r>
                        <a:rPr lang="de-DE" sz="900" b="1" spc="-5" dirty="0">
                          <a:latin typeface="HelveticaNeueLTPro-Cn"/>
                          <a:cs typeface="Arial"/>
                        </a:rPr>
                        <a:t>Georg</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Gerbereibesitzer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7" name="object 12">
            <a:extLst>
              <a:ext uri="{FF2B5EF4-FFF2-40B4-BE49-F238E27FC236}">
                <a16:creationId xmlns:a16="http://schemas.microsoft.com/office/drawing/2014/main" id="{10A56669-64E2-D583-F33C-8D547D9A2A0D}"/>
              </a:ext>
            </a:extLst>
          </p:cNvPr>
          <p:cNvSpPr/>
          <p:nvPr/>
        </p:nvSpPr>
        <p:spPr>
          <a:xfrm>
            <a:off x="229394" y="1392195"/>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cxnSp>
        <p:nvCxnSpPr>
          <p:cNvPr id="10" name="Gerader Verbinder 9">
            <a:extLst>
              <a:ext uri="{FF2B5EF4-FFF2-40B4-BE49-F238E27FC236}">
                <a16:creationId xmlns:a16="http://schemas.microsoft.com/office/drawing/2014/main" id="{63338715-739E-B100-B9F0-907A4400FEB9}"/>
              </a:ext>
            </a:extLst>
          </p:cNvPr>
          <p:cNvCxnSpPr>
            <a:cxnSpLocks/>
          </p:cNvCxnSpPr>
          <p:nvPr/>
        </p:nvCxnSpPr>
        <p:spPr>
          <a:xfrm flipV="1">
            <a:off x="991394" y="4344194"/>
            <a:ext cx="2667000" cy="302303"/>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cxnSp>
        <p:nvCxnSpPr>
          <p:cNvPr id="11" name="Gerader Verbinder 10">
            <a:extLst>
              <a:ext uri="{FF2B5EF4-FFF2-40B4-BE49-F238E27FC236}">
                <a16:creationId xmlns:a16="http://schemas.microsoft.com/office/drawing/2014/main" id="{65CDC4D3-3408-8252-CBBE-4A41C2E250AE}"/>
              </a:ext>
            </a:extLst>
          </p:cNvPr>
          <p:cNvCxnSpPr>
            <a:cxnSpLocks/>
          </p:cNvCxnSpPr>
          <p:nvPr/>
        </p:nvCxnSpPr>
        <p:spPr>
          <a:xfrm flipV="1">
            <a:off x="991394" y="3277848"/>
            <a:ext cx="2667000" cy="302303"/>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sp>
        <p:nvSpPr>
          <p:cNvPr id="15" name="Textfeld 14">
            <a:extLst>
              <a:ext uri="{FF2B5EF4-FFF2-40B4-BE49-F238E27FC236}">
                <a16:creationId xmlns:a16="http://schemas.microsoft.com/office/drawing/2014/main" id="{935BAA83-EF66-F08F-E9D1-21C91C4A02D0}"/>
              </a:ext>
            </a:extLst>
          </p:cNvPr>
          <p:cNvSpPr txBox="1"/>
          <p:nvPr/>
        </p:nvSpPr>
        <p:spPr>
          <a:xfrm>
            <a:off x="7696994" y="1067594"/>
            <a:ext cx="1323181" cy="276999"/>
          </a:xfrm>
          <a:prstGeom prst="rect">
            <a:avLst/>
          </a:prstGeom>
          <a:noFill/>
        </p:spPr>
        <p:txBody>
          <a:bodyPr wrap="square" rtlCol="0">
            <a:spAutoFit/>
          </a:bodyPr>
          <a:lstStyle/>
          <a:p>
            <a:r>
              <a:rPr lang="de-DE" sz="1200" b="1" dirty="0">
                <a:latin typeface="HelveticaNeueLTPro-Cn"/>
              </a:rPr>
              <a:t>Erstes Beispiel</a:t>
            </a:r>
          </a:p>
        </p:txBody>
      </p:sp>
    </p:spTree>
    <p:extLst>
      <p:ext uri="{BB962C8B-B14F-4D97-AF65-F5344CB8AC3E}">
        <p14:creationId xmlns:p14="http://schemas.microsoft.com/office/powerpoint/2010/main" val="28145229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658FE-F1FF-3ADB-D048-B5235A31A76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AFD439C-4F88-3FCA-43B5-91C5883FD3C1}"/>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1A90DB20-03E7-33C0-A4FA-FF065FBFDD8C}"/>
              </a:ext>
            </a:extLst>
          </p:cNvPr>
          <p:cNvSpPr>
            <a:spLocks noGrp="1"/>
          </p:cNvSpPr>
          <p:nvPr>
            <p:ph type="sldNum" sz="quarter" idx="12"/>
          </p:nvPr>
        </p:nvSpPr>
        <p:spPr/>
        <p:txBody>
          <a:bodyPr/>
          <a:lstStyle/>
          <a:p>
            <a:fld id="{F906993E-9E02-48EE-A46D-7C3E1E24638F}" type="slidenum">
              <a:rPr lang="de-DE" smtClean="0"/>
              <a:pPr/>
              <a:t>28</a:t>
            </a:fld>
            <a:endParaRPr lang="de-DE" dirty="0"/>
          </a:p>
        </p:txBody>
      </p:sp>
      <p:sp>
        <p:nvSpPr>
          <p:cNvPr id="5" name="Inhaltsplatzhalter 4">
            <a:extLst>
              <a:ext uri="{FF2B5EF4-FFF2-40B4-BE49-F238E27FC236}">
                <a16:creationId xmlns:a16="http://schemas.microsoft.com/office/drawing/2014/main" id="{4C73941A-B161-3C8C-45FD-DD6762380C86}"/>
              </a:ext>
            </a:extLst>
          </p:cNvPr>
          <p:cNvSpPr>
            <a:spLocks noGrp="1"/>
          </p:cNvSpPr>
          <p:nvPr>
            <p:ph idx="11"/>
          </p:nvPr>
        </p:nvSpPr>
        <p:spPr/>
        <p:txBody>
          <a:bodyPr>
            <a:normAutofit fontScale="92500" lnSpcReduction="10000"/>
          </a:bodyPr>
          <a:lstStyle/>
          <a:p>
            <a:endParaRPr lang="de-DE"/>
          </a:p>
        </p:txBody>
      </p:sp>
      <p:sp>
        <p:nvSpPr>
          <p:cNvPr id="7" name="Inhaltsplatzhalter 6">
            <a:extLst>
              <a:ext uri="{FF2B5EF4-FFF2-40B4-BE49-F238E27FC236}">
                <a16:creationId xmlns:a16="http://schemas.microsoft.com/office/drawing/2014/main" id="{92FA43B2-B15B-4B6E-F040-E5E64DA073C5}"/>
              </a:ext>
            </a:extLst>
          </p:cNvPr>
          <p:cNvSpPr>
            <a:spLocks noGrp="1"/>
          </p:cNvSpPr>
          <p:nvPr>
            <p:ph idx="1"/>
          </p:nvPr>
        </p:nvSpPr>
        <p:spPr/>
        <p:txBody>
          <a:bodyPr>
            <a:normAutofit lnSpcReduction="10000"/>
          </a:bodyPr>
          <a:lstStyle/>
          <a:p>
            <a:pPr marL="0" indent="0">
              <a:buNone/>
            </a:pPr>
            <a:r>
              <a:rPr lang="de-DE" dirty="0"/>
              <a:t>Der Stimmzettel ist </a:t>
            </a:r>
            <a:r>
              <a:rPr lang="de-DE" b="1" dirty="0">
                <a:solidFill>
                  <a:srgbClr val="3D3E3C"/>
                </a:solidFill>
              </a:rPr>
              <a:t>gültig</a:t>
            </a:r>
            <a:r>
              <a:rPr lang="de-DE" dirty="0"/>
              <a:t>.</a:t>
            </a:r>
          </a:p>
          <a:p>
            <a:r>
              <a:rPr lang="de-DE" dirty="0"/>
              <a:t>Da die wählende Person Einzelstimmen vergeben hat, wertet der Wahlvorstand zuerst die den einzelnen sich bewerbenden Personen gegebenen Stimmen aus. Es werden dabei zunächst die den einzelnen sich bewerbenden Personen gegebenen  Stimmen zusammengezählt. Die wählende Person hat insoweit nur acht Stimmen vergeben, also ihre Gesamtstimmenzahl nicht voll ausgenutzt. In diesem Fall gilt das Listenkreuz als Vergabe der nicht ausgenutzten Reststimmen. Die sechs Reststimmen  kommen den nicht gekennzeichneten sich bewerbenden Personen des in der Kopfleiste gekennzeichneten Wahlvorschlags in ihrer Reihenfolge von oben nach unten mit Ausnahme der gestrichenen sich bewerbenden Personen zugute. Es erhalten also zusätzlich zu den vergebenen Einzelstimmen die sich bewerbenden Personen Dr. Müller, Storch, Alexandros, Schenkel, Stangl und Moser je eine Stimme.</a:t>
            </a:r>
          </a:p>
          <a:p>
            <a:endParaRPr lang="de-DE" dirty="0"/>
          </a:p>
        </p:txBody>
      </p:sp>
    </p:spTree>
    <p:extLst>
      <p:ext uri="{BB962C8B-B14F-4D97-AF65-F5344CB8AC3E}">
        <p14:creationId xmlns:p14="http://schemas.microsoft.com/office/powerpoint/2010/main" val="29941197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029FA-3B27-2E36-0AB1-B54F2D9C91F8}"/>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6B1514A3-0F68-08F9-387C-6DCD8A22517E}"/>
              </a:ext>
            </a:extLst>
          </p:cNvPr>
          <p:cNvSpPr>
            <a:spLocks noGrp="1"/>
          </p:cNvSpPr>
          <p:nvPr>
            <p:ph type="sldNum" sz="quarter" idx="12"/>
          </p:nvPr>
        </p:nvSpPr>
        <p:spPr/>
        <p:txBody>
          <a:bodyPr/>
          <a:lstStyle/>
          <a:p>
            <a:fld id="{F906993E-9E02-48EE-A46D-7C3E1E24638F}" type="slidenum">
              <a:rPr lang="de-DE" smtClean="0"/>
              <a:pPr/>
              <a:t>29</a:t>
            </a:fld>
            <a:endParaRPr lang="de-DE" dirty="0"/>
          </a:p>
        </p:txBody>
      </p:sp>
      <p:graphicFrame>
        <p:nvGraphicFramePr>
          <p:cNvPr id="13" name="Inhaltsplatzhalter 6">
            <a:extLst>
              <a:ext uri="{FF2B5EF4-FFF2-40B4-BE49-F238E27FC236}">
                <a16:creationId xmlns:a16="http://schemas.microsoft.com/office/drawing/2014/main" id="{DFE7EF18-7707-F3CB-2274-6FA867B12568}"/>
              </a:ext>
            </a:extLst>
          </p:cNvPr>
          <p:cNvGraphicFramePr>
            <a:graphicFrameLocks/>
          </p:cNvGraphicFramePr>
          <p:nvPr>
            <p:extLst>
              <p:ext uri="{D42A27DB-BD31-4B8C-83A1-F6EECF244321}">
                <p14:modId xmlns:p14="http://schemas.microsoft.com/office/powerpoint/2010/main" val="4198110365"/>
              </p:ext>
            </p:extLst>
          </p:nvPr>
        </p:nvGraphicFramePr>
        <p:xfrm>
          <a:off x="3969941"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a:t>
                      </a:r>
                      <a:r>
                        <a:rPr lang="de-DE" sz="900" b="1" spc="-10" dirty="0">
                          <a:latin typeface="HelveticaNeueLTPro-Cn"/>
                          <a:cs typeface="Arial"/>
                        </a:rPr>
                        <a:t> </a:t>
                      </a:r>
                      <a:r>
                        <a:rPr lang="de-DE" sz="900" b="0" spc="-10" dirty="0">
                          <a:latin typeface="HelveticaNeueLTPro-Cn"/>
                          <a:cs typeface="Arial"/>
                        </a:rPr>
                        <a:t>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a:t>
                      </a:r>
                      <a:r>
                        <a:rPr lang="de-DE" sz="900" b="1" spc="-10" dirty="0">
                          <a:latin typeface="HelveticaNeueLTPro-Cn"/>
                          <a:cs typeface="Arial"/>
                        </a:rPr>
                        <a:t> </a:t>
                      </a:r>
                      <a:r>
                        <a:rPr lang="de-DE" sz="900" b="0" spc="-10" dirty="0">
                          <a:latin typeface="HelveticaNeueLTPro-Cn"/>
                          <a:cs typeface="Arial"/>
                        </a:rPr>
                        <a:t>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2</a:t>
                      </a: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203</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0000"/>
                        </a:lnSpc>
                      </a:pPr>
                      <a:r>
                        <a:rPr lang="de-DE" sz="900" b="1" spc="-10" dirty="0">
                          <a:latin typeface="HelveticaNeueLTPro-Cn"/>
                          <a:cs typeface="Arial"/>
                        </a:rPr>
                        <a:t>Brandl Johann </a:t>
                      </a:r>
                      <a:r>
                        <a:rPr lang="de-DE" sz="900" b="0" spc="-10" dirty="0">
                          <a:latin typeface="HelveticaNeueLTPro-Cn"/>
                          <a:cs typeface="Arial"/>
                        </a:rPr>
                        <a:t>jun.,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Brandl Johann </a:t>
                      </a:r>
                      <a:r>
                        <a:rPr lang="de-DE" sz="900" b="0" spc="-10" dirty="0">
                          <a:latin typeface="HelveticaNeueLTPro-Cn"/>
                          <a:cs typeface="Arial"/>
                        </a:rPr>
                        <a:t>jun.,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00000"/>
                        </a:lnSpc>
                      </a:pPr>
                      <a:r>
                        <a:rPr lang="de-DE" sz="900" b="1" spc="-10" dirty="0">
                          <a:latin typeface="HelveticaNeueLTPro-Cn"/>
                          <a:cs typeface="Arial"/>
                        </a:rPr>
                        <a:t>Palm Ida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206</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Deimel Charlotte</a:t>
                      </a:r>
                      <a:r>
                        <a:rPr lang="de-DE" sz="900" b="0" spc="15" dirty="0">
                          <a:latin typeface="HelveticaNeueLTPro-Cn"/>
                          <a:cs typeface="Arial"/>
                        </a:rPr>
                        <a:t>, </a:t>
                      </a:r>
                      <a:r>
                        <a:rPr lang="de-DE" sz="900" spc="15" dirty="0">
                          <a:latin typeface="HelveticaNeueLTPro-Cn"/>
                          <a:cs typeface="Arial"/>
                        </a:rPr>
                        <a:t>Studentin</a:t>
                      </a:r>
                    </a:p>
                    <a:p>
                      <a:pPr>
                        <a:lnSpc>
                          <a:spcPct val="100000"/>
                        </a:lnSpc>
                      </a:pPr>
                      <a:endParaRPr lang="de-DE" sz="900" spc="-5"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207</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Glotz Georg</a:t>
                      </a:r>
                      <a:r>
                        <a:rPr lang="de-DE" sz="900" b="0" spc="-10" dirty="0">
                          <a:latin typeface="HelveticaNeueLTPro-Cn"/>
                          <a:cs typeface="Arial"/>
                        </a:rPr>
                        <a:t>,</a:t>
                      </a:r>
                      <a:r>
                        <a:rPr lang="de-DE" sz="900" b="0" spc="-95" dirty="0">
                          <a:latin typeface="HelveticaNeueLTPro-Cn"/>
                          <a:cs typeface="Arial"/>
                        </a:rPr>
                        <a:t> </a:t>
                      </a:r>
                      <a:r>
                        <a:rPr lang="de-DE" sz="900" spc="-10" dirty="0">
                          <a:latin typeface="HelveticaNeueLTPro-Cn"/>
                          <a:cs typeface="Arial"/>
                        </a:rPr>
                        <a:t>Metzgermeister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208</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Lehr Isolde</a:t>
                      </a:r>
                      <a:r>
                        <a:rPr lang="de-DE" sz="900" b="0" spc="-5" dirty="0">
                          <a:latin typeface="HelveticaNeueLTPro-Cn"/>
                          <a:cs typeface="Arial"/>
                        </a:rPr>
                        <a:t>,</a:t>
                      </a:r>
                      <a:r>
                        <a:rPr lang="de-DE" sz="900" b="1" spc="-50" dirty="0">
                          <a:latin typeface="HelveticaNeueLTPro-Cn"/>
                          <a:cs typeface="Arial"/>
                        </a:rPr>
                        <a:t> </a:t>
                      </a:r>
                      <a:r>
                        <a:rPr lang="de-DE" sz="900" spc="-10" dirty="0">
                          <a:latin typeface="HelveticaNeueLTPro-Cn"/>
                          <a:cs typeface="Arial"/>
                        </a:rPr>
                        <a:t>selbst. Apothekerin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4" name="object 12">
            <a:extLst>
              <a:ext uri="{FF2B5EF4-FFF2-40B4-BE49-F238E27FC236}">
                <a16:creationId xmlns:a16="http://schemas.microsoft.com/office/drawing/2014/main" id="{69D0354C-88A1-289A-6EDD-C3F00DAFADF4}"/>
              </a:ext>
            </a:extLst>
          </p:cNvPr>
          <p:cNvSpPr/>
          <p:nvPr/>
        </p:nvSpPr>
        <p:spPr>
          <a:xfrm>
            <a:off x="4059238" y="1313166"/>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graphicFrame>
        <p:nvGraphicFramePr>
          <p:cNvPr id="5" name="Inhaltsplatzhalter 6">
            <a:extLst>
              <a:ext uri="{FF2B5EF4-FFF2-40B4-BE49-F238E27FC236}">
                <a16:creationId xmlns:a16="http://schemas.microsoft.com/office/drawing/2014/main" id="{234EE1E7-5F2A-8BAE-64F1-C8BAAE868B70}"/>
              </a:ext>
            </a:extLst>
          </p:cNvPr>
          <p:cNvGraphicFramePr>
            <a:graphicFrameLocks/>
          </p:cNvGraphicFramePr>
          <p:nvPr>
            <p:extLst>
              <p:ext uri="{D42A27DB-BD31-4B8C-83A1-F6EECF244321}">
                <p14:modId xmlns:p14="http://schemas.microsoft.com/office/powerpoint/2010/main" val="3980437300"/>
              </p:ext>
            </p:extLst>
          </p:nvPr>
        </p:nvGraphicFramePr>
        <p:xfrm>
          <a:off x="125413"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endParaRPr lang="de-DE" sz="1900" b="1" i="1" dirty="0">
                        <a:latin typeface="Comic Sans MS" panose="030F0702030302020204" pitchFamily="66" charset="0"/>
                      </a:endParaRP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endParaRPr lang="de-DE" sz="1800" b="1" i="1" dirty="0">
                        <a:latin typeface="Comic Sans MS" panose="030F0702030302020204" pitchFamily="66" charset="0"/>
                      </a:endParaRP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spc="-5" dirty="0">
                          <a:latin typeface="HelveticaNeueLTPro-Cn"/>
                          <a:cs typeface="Arial"/>
                        </a:rPr>
                        <a:t>,</a:t>
                      </a:r>
                      <a:r>
                        <a:rPr lang="de-DE" sz="900" b="1"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a:t>
                      </a:r>
                      <a:r>
                        <a:rPr lang="de-DE" sz="900" b="1" spc="-5" dirty="0">
                          <a:latin typeface="HelveticaNeueLTPro-Cn"/>
                          <a:cs typeface="Arial"/>
                        </a:rPr>
                        <a:t> </a:t>
                      </a:r>
                      <a:r>
                        <a:rPr lang="de-DE" sz="900" spc="-5" dirty="0">
                          <a:latin typeface="HelveticaNeueLTPro-Cn"/>
                          <a:cs typeface="Arial"/>
                        </a:rPr>
                        <a:t>Arzt,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Gastwirtin,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3</a:t>
                      </a: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0" spc="-10" dirty="0">
                          <a:latin typeface="HelveticaNeueLTPro-Cn"/>
                          <a:cs typeface="Arial"/>
                        </a:rPr>
                        <a:t>,</a:t>
                      </a:r>
                      <a:r>
                        <a:rPr lang="de-DE" sz="900" b="0" spc="-65" dirty="0">
                          <a:latin typeface="HelveticaNeueLTPro-Cn"/>
                          <a:cs typeface="Arial"/>
                        </a:rPr>
                        <a:t> </a:t>
                      </a:r>
                      <a:r>
                        <a:rPr lang="de-DE" sz="90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1" spc="60" dirty="0">
                          <a:latin typeface="HelveticaNeueLTPro-Cn"/>
                          <a:cs typeface="Arial"/>
                        </a:rPr>
                        <a:t> </a:t>
                      </a:r>
                      <a:r>
                        <a:rPr lang="de-DE" sz="900" spc="15" dirty="0">
                          <a:latin typeface="HelveticaNeueLTPro-Cn"/>
                          <a:cs typeface="Arial"/>
                        </a:rPr>
                        <a:t>Vertreter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2</a:t>
                      </a:r>
                    </a:p>
                  </a:txBody>
                  <a:tcPr/>
                </a:tc>
                <a:tc>
                  <a:txBody>
                    <a:bodyPr/>
                    <a:lstStyle/>
                    <a:p>
                      <a:pPr>
                        <a:lnSpc>
                          <a:spcPct val="100000"/>
                        </a:lnSpc>
                      </a:pPr>
                      <a:r>
                        <a:rPr lang="de-DE" sz="900" dirty="0">
                          <a:latin typeface="HelveticaNeueLTPro-Cn"/>
                        </a:rPr>
                        <a:t>108</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Almer </a:t>
                      </a:r>
                      <a:r>
                        <a:rPr lang="de-DE" sz="900" b="1" spc="10" dirty="0">
                          <a:latin typeface="HelveticaNeueLTPro-Cn"/>
                          <a:cs typeface="Arial"/>
                        </a:rPr>
                        <a:t>Karin</a:t>
                      </a:r>
                      <a:r>
                        <a:rPr lang="de-DE" sz="900" b="0" spc="10" dirty="0">
                          <a:latin typeface="HelveticaNeueLTPro-Cn"/>
                          <a:cs typeface="Arial"/>
                        </a:rPr>
                        <a:t>, </a:t>
                      </a:r>
                      <a:r>
                        <a:rPr lang="de-DE" sz="900" spc="15" dirty="0">
                          <a:latin typeface="HelveticaNeueLTPro-Cn"/>
                          <a:cs typeface="Arial"/>
                        </a:rPr>
                        <a:t>Diplom-Verwaltungs</a:t>
                      </a:r>
                      <a:r>
                        <a:rPr lang="de-DE" sz="900" spc="-5" dirty="0">
                          <a:latin typeface="HelveticaNeueLTPro-Cn"/>
                          <a:cs typeface="Arial"/>
                        </a:rPr>
                        <a:t>wirtin </a:t>
                      </a:r>
                      <a:r>
                        <a:rPr lang="de-DE" sz="900" spc="-10" dirty="0">
                          <a:latin typeface="HelveticaNeueLTPro-Cn"/>
                          <a:cs typeface="Arial"/>
                        </a:rPr>
                        <a:t>(FH),</a:t>
                      </a:r>
                      <a:r>
                        <a:rPr lang="de-DE" sz="900" dirty="0">
                          <a:latin typeface="HelveticaNeueLTPro-Cn"/>
                          <a:cs typeface="Arial"/>
                        </a:rPr>
                        <a:t> </a:t>
                      </a:r>
                      <a:r>
                        <a:rPr lang="de-DE" sz="900" spc="-10" dirty="0">
                          <a:latin typeface="HelveticaNeueLTPro-Cn"/>
                          <a:cs typeface="Arial"/>
                        </a:rPr>
                        <a:t>Regierungsamtfrau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109</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Stangl Josef</a:t>
                      </a:r>
                      <a:r>
                        <a:rPr lang="de-DE" sz="900" b="0" spc="-10" dirty="0">
                          <a:latin typeface="HelveticaNeueLTPro-Cn"/>
                          <a:cs typeface="Arial"/>
                        </a:rPr>
                        <a:t>,</a:t>
                      </a:r>
                      <a:r>
                        <a:rPr lang="de-DE" sz="900" b="1" spc="-10" dirty="0">
                          <a:latin typeface="HelveticaNeueLTPro-Cn"/>
                          <a:cs typeface="Arial"/>
                        </a:rPr>
                        <a:t> </a:t>
                      </a:r>
                      <a:r>
                        <a:rPr lang="de-DE" sz="900" spc="-10" dirty="0">
                          <a:latin typeface="HelveticaNeueLTPro-Cn"/>
                          <a:cs typeface="Arial"/>
                        </a:rPr>
                        <a:t>Diplom-Volkswirt, </a:t>
                      </a:r>
                    </a:p>
                    <a:p>
                      <a:pPr>
                        <a:lnSpc>
                          <a:spcPct val="100000"/>
                        </a:lnSpc>
                      </a:pPr>
                      <a:r>
                        <a:rPr lang="de-DE" sz="900" spc="15" dirty="0">
                          <a:latin typeface="HelveticaNeueLTPro-Cn"/>
                          <a:cs typeface="Arial"/>
                        </a:rPr>
                        <a:t>Versicherungsvertreter</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110</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Moser Franz </a:t>
                      </a:r>
                      <a:r>
                        <a:rPr lang="de-DE" sz="900" b="0" spc="-10" dirty="0">
                          <a:latin typeface="HelveticaNeueLTPro-Cn"/>
                          <a:cs typeface="Arial"/>
                        </a:rPr>
                        <a:t>sen., Techniker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2</a:t>
                      </a:r>
                    </a:p>
                  </a:txBody>
                  <a:tcPr/>
                </a:tc>
                <a:tc>
                  <a:txBody>
                    <a:bodyPr/>
                    <a:lstStyle/>
                    <a:p>
                      <a:pPr>
                        <a:lnSpc>
                          <a:spcPct val="100000"/>
                        </a:lnSpc>
                      </a:pPr>
                      <a:r>
                        <a:rPr lang="de-DE" sz="900" dirty="0">
                          <a:latin typeface="HelveticaNeueLTPro-Cn"/>
                        </a:rPr>
                        <a:t>111</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Obermüller Paula</a:t>
                      </a:r>
                      <a:r>
                        <a:rPr lang="de-DE" sz="900" b="0" spc="-10" dirty="0">
                          <a:latin typeface="HelveticaNeueLTPro-Cn"/>
                          <a:cs typeface="Arial"/>
                        </a:rPr>
                        <a:t>,</a:t>
                      </a:r>
                      <a:r>
                        <a:rPr lang="de-DE" sz="900" b="0" spc="-90" dirty="0">
                          <a:latin typeface="HelveticaNeueLTPro-Cn"/>
                          <a:cs typeface="Arial"/>
                        </a:rPr>
                        <a:t> </a:t>
                      </a:r>
                      <a:r>
                        <a:rPr lang="de-DE" sz="900" b="0" spc="-5" dirty="0">
                          <a:latin typeface="HelveticaNeueLTPro-Cn"/>
                          <a:cs typeface="Arial"/>
                        </a:rPr>
                        <a:t>H</a:t>
                      </a:r>
                      <a:r>
                        <a:rPr lang="de-DE" sz="900" spc="-5" dirty="0">
                          <a:latin typeface="HelveticaNeueLTPro-Cn"/>
                          <a:cs typeface="Arial"/>
                        </a:rPr>
                        <a:t>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112</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Huber </a:t>
                      </a:r>
                      <a:r>
                        <a:rPr lang="de-DE" sz="900" b="1" spc="15" dirty="0">
                          <a:latin typeface="HelveticaNeueLTPro-Cn"/>
                          <a:cs typeface="Arial"/>
                        </a:rPr>
                        <a:t>Franz</a:t>
                      </a:r>
                      <a:r>
                        <a:rPr lang="de-DE" sz="900" b="0" spc="15" dirty="0">
                          <a:latin typeface="HelveticaNeueLTPro-Cn"/>
                          <a:cs typeface="Arial"/>
                        </a:rPr>
                        <a:t>, </a:t>
                      </a:r>
                      <a:r>
                        <a:rPr lang="de-DE" sz="900" spc="15" dirty="0">
                          <a:latin typeface="HelveticaNeueLTPro-Cn"/>
                          <a:cs typeface="Arial"/>
                        </a:rPr>
                        <a:t>Bankangestellter, </a:t>
                      </a:r>
                    </a:p>
                    <a:p>
                      <a:pPr>
                        <a:lnSpc>
                          <a:spcPct val="100000"/>
                        </a:lnSpc>
                      </a:pPr>
                      <a:r>
                        <a:rPr lang="de-DE" sz="900" spc="-5" dirty="0">
                          <a:latin typeface="HelveticaNeueLTPro-Cn"/>
                          <a:cs typeface="Arial"/>
                        </a:rPr>
                        <a:t>Bezirksrat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Sauer Hermann</a:t>
                      </a:r>
                      <a:r>
                        <a:rPr lang="de-DE" sz="900" b="0" spc="-10" dirty="0">
                          <a:latin typeface="HelveticaNeueLTPro-Cn"/>
                          <a:cs typeface="Arial"/>
                        </a:rPr>
                        <a:t>,</a:t>
                      </a:r>
                      <a:r>
                        <a:rPr lang="de-DE" sz="900" b="1" spc="-95" dirty="0">
                          <a:latin typeface="HelveticaNeueLTPro-Cn"/>
                          <a:cs typeface="Arial"/>
                        </a:rPr>
                        <a:t> </a:t>
                      </a:r>
                      <a:r>
                        <a:rPr lang="de-DE" sz="900" spc="-5" dirty="0">
                          <a:latin typeface="HelveticaNeueLTPro-Cn"/>
                          <a:cs typeface="Arial"/>
                        </a:rPr>
                        <a:t>Installateur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114</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Gruber </a:t>
                      </a:r>
                      <a:r>
                        <a:rPr lang="de-DE" sz="900" b="1" spc="-5" dirty="0">
                          <a:latin typeface="HelveticaNeueLTPro-Cn"/>
                          <a:cs typeface="Arial"/>
                        </a:rPr>
                        <a:t>Georg</a:t>
                      </a:r>
                      <a:r>
                        <a:rPr lang="de-DE" sz="900" b="0" spc="-5" dirty="0">
                          <a:latin typeface="HelveticaNeueLTPro-Cn"/>
                          <a:cs typeface="Arial"/>
                        </a:rPr>
                        <a:t>,</a:t>
                      </a:r>
                      <a:r>
                        <a:rPr lang="de-DE" sz="900" b="1" spc="-50" dirty="0">
                          <a:latin typeface="HelveticaNeueLTPro-Cn"/>
                          <a:cs typeface="Arial"/>
                        </a:rPr>
                        <a:t> </a:t>
                      </a:r>
                      <a:r>
                        <a:rPr lang="de-DE" sz="900" spc="-10" dirty="0">
                          <a:latin typeface="HelveticaNeueLTPro-Cn"/>
                          <a:cs typeface="Arial"/>
                        </a:rPr>
                        <a:t>Gerbereibesitzer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7" name="object 12">
            <a:extLst>
              <a:ext uri="{FF2B5EF4-FFF2-40B4-BE49-F238E27FC236}">
                <a16:creationId xmlns:a16="http://schemas.microsoft.com/office/drawing/2014/main" id="{CCF6DDB4-519B-FA16-B51A-484CAF02A29F}"/>
              </a:ext>
            </a:extLst>
          </p:cNvPr>
          <p:cNvSpPr/>
          <p:nvPr/>
        </p:nvSpPr>
        <p:spPr>
          <a:xfrm>
            <a:off x="229394" y="1313123"/>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cxnSp>
        <p:nvCxnSpPr>
          <p:cNvPr id="10" name="Gerader Verbinder 9">
            <a:extLst>
              <a:ext uri="{FF2B5EF4-FFF2-40B4-BE49-F238E27FC236}">
                <a16:creationId xmlns:a16="http://schemas.microsoft.com/office/drawing/2014/main" id="{DB2EE9B5-04F8-452C-07D6-775AA05A821D}"/>
              </a:ext>
            </a:extLst>
          </p:cNvPr>
          <p:cNvCxnSpPr>
            <a:cxnSpLocks/>
          </p:cNvCxnSpPr>
          <p:nvPr/>
        </p:nvCxnSpPr>
        <p:spPr>
          <a:xfrm flipV="1">
            <a:off x="4801394" y="5334794"/>
            <a:ext cx="2667000" cy="302303"/>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sp>
        <p:nvSpPr>
          <p:cNvPr id="6" name="Textfeld 5">
            <a:extLst>
              <a:ext uri="{FF2B5EF4-FFF2-40B4-BE49-F238E27FC236}">
                <a16:creationId xmlns:a16="http://schemas.microsoft.com/office/drawing/2014/main" id="{34CF75C5-BDAF-EF8B-831F-462209A5D142}"/>
              </a:ext>
            </a:extLst>
          </p:cNvPr>
          <p:cNvSpPr txBox="1"/>
          <p:nvPr/>
        </p:nvSpPr>
        <p:spPr>
          <a:xfrm>
            <a:off x="125413" y="692030"/>
            <a:ext cx="1448594" cy="276999"/>
          </a:xfrm>
          <a:prstGeom prst="rect">
            <a:avLst/>
          </a:prstGeom>
          <a:noFill/>
        </p:spPr>
        <p:txBody>
          <a:bodyPr wrap="square" rtlCol="0">
            <a:spAutoFit/>
          </a:bodyPr>
          <a:lstStyle/>
          <a:p>
            <a:r>
              <a:rPr lang="de-DE" sz="1200" b="1" dirty="0">
                <a:solidFill>
                  <a:srgbClr val="3D3E3C"/>
                </a:solidFill>
                <a:latin typeface="HelveticaNeueLTPro-Cn"/>
              </a:rPr>
              <a:t>Zweites Beispiel</a:t>
            </a:r>
          </a:p>
        </p:txBody>
      </p:sp>
    </p:spTree>
    <p:extLst>
      <p:ext uri="{BB962C8B-B14F-4D97-AF65-F5344CB8AC3E}">
        <p14:creationId xmlns:p14="http://schemas.microsoft.com/office/powerpoint/2010/main" val="3445018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74931-DF3D-3FA0-E70F-FDD69D4BC9F3}"/>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B2DC7079-C1CD-0B06-194C-D47D09F8C7BA}"/>
              </a:ext>
            </a:extLst>
          </p:cNvPr>
          <p:cNvSpPr>
            <a:spLocks noGrp="1"/>
          </p:cNvSpPr>
          <p:nvPr>
            <p:ph type="title"/>
          </p:nvPr>
        </p:nvSpPr>
        <p:spPr/>
        <p:txBody>
          <a:bodyPr/>
          <a:lstStyle/>
          <a:p>
            <a:r>
              <a:rPr lang="de-DE" dirty="0"/>
              <a:t>1. 	Ungültigkeit der Stimmvergabe bei allen Wahlen</a:t>
            </a:r>
          </a:p>
        </p:txBody>
      </p:sp>
      <p:sp>
        <p:nvSpPr>
          <p:cNvPr id="7" name="Foliennummernplatzhalter 6">
            <a:extLst>
              <a:ext uri="{FF2B5EF4-FFF2-40B4-BE49-F238E27FC236}">
                <a16:creationId xmlns:a16="http://schemas.microsoft.com/office/drawing/2014/main" id="{D66EA214-E96D-62B9-B64A-5735DEE060E3}"/>
              </a:ext>
            </a:extLst>
          </p:cNvPr>
          <p:cNvSpPr>
            <a:spLocks noGrp="1"/>
          </p:cNvSpPr>
          <p:nvPr>
            <p:ph type="sldNum" sz="quarter" idx="12"/>
          </p:nvPr>
        </p:nvSpPr>
        <p:spPr/>
        <p:txBody>
          <a:bodyPr/>
          <a:lstStyle/>
          <a:p>
            <a:fld id="{F906993E-9E02-48EE-A46D-7C3E1E24638F}" type="slidenum">
              <a:rPr lang="de-DE" smtClean="0"/>
              <a:pPr/>
              <a:t>3</a:t>
            </a:fld>
            <a:endParaRPr lang="de-DE" dirty="0"/>
          </a:p>
        </p:txBody>
      </p:sp>
      <p:sp>
        <p:nvSpPr>
          <p:cNvPr id="2" name="Inhaltsplatzhalter 1">
            <a:extLst>
              <a:ext uri="{FF2B5EF4-FFF2-40B4-BE49-F238E27FC236}">
                <a16:creationId xmlns:a16="http://schemas.microsoft.com/office/drawing/2014/main" id="{99135EED-F48E-78E9-8B5A-F18B752A7D80}"/>
              </a:ext>
            </a:extLst>
          </p:cNvPr>
          <p:cNvSpPr>
            <a:spLocks noGrp="1"/>
          </p:cNvSpPr>
          <p:nvPr>
            <p:ph idx="11"/>
          </p:nvPr>
        </p:nvSpPr>
        <p:spPr/>
        <p:txBody>
          <a:bodyPr>
            <a:normAutofit fontScale="92500" lnSpcReduction="10000"/>
          </a:bodyPr>
          <a:lstStyle/>
          <a:p>
            <a:endParaRPr lang="de-DE"/>
          </a:p>
        </p:txBody>
      </p:sp>
      <p:sp>
        <p:nvSpPr>
          <p:cNvPr id="5" name="Inhaltsplatzhalter 4">
            <a:extLst>
              <a:ext uri="{FF2B5EF4-FFF2-40B4-BE49-F238E27FC236}">
                <a16:creationId xmlns:a16="http://schemas.microsoft.com/office/drawing/2014/main" id="{132CD612-5423-7511-DC85-6D2CDD454A69}"/>
              </a:ext>
            </a:extLst>
          </p:cNvPr>
          <p:cNvSpPr>
            <a:spLocks noGrp="1"/>
          </p:cNvSpPr>
          <p:nvPr>
            <p:ph idx="1"/>
          </p:nvPr>
        </p:nvSpPr>
        <p:spPr/>
        <p:txBody>
          <a:bodyPr>
            <a:normAutofit/>
          </a:bodyPr>
          <a:lstStyle/>
          <a:p>
            <a:pPr marL="0" indent="0">
              <a:buNone/>
            </a:pPr>
            <a:r>
              <a:rPr lang="de-DE" b="1" dirty="0">
                <a:solidFill>
                  <a:srgbClr val="3D3E3C"/>
                </a:solidFill>
              </a:rPr>
              <a:t>Außerdem ist die Stimmvergabe insoweit ungültig, als</a:t>
            </a:r>
            <a:endParaRPr lang="de-DE" dirty="0"/>
          </a:p>
          <a:p>
            <a:r>
              <a:rPr lang="de-DE" dirty="0"/>
              <a:t>der Wille der abstimmenden Person nicht zweifelsfrei zu erkennen ist,</a:t>
            </a:r>
          </a:p>
          <a:p>
            <a:r>
              <a:rPr lang="de-DE" dirty="0"/>
              <a:t>Stimmen an nicht wählbare Personen vergeben wurden,</a:t>
            </a:r>
          </a:p>
          <a:p>
            <a:r>
              <a:rPr lang="de-DE" dirty="0"/>
              <a:t>mehrere von einer abstimmenden Person zugleich abgegebene gleichartige Stimmzettel (evtl. bei der Briefwahl) als ein Stimmzettel gelten; sind sie verschieden gekennzeichnet, ist die Stimmvergabe ungültig,</a:t>
            </a:r>
          </a:p>
          <a:p>
            <a:r>
              <a:rPr lang="de-DE" dirty="0"/>
              <a:t>bei Stimmzetteln, die nicht an der dafür vorgesehenen Stelle gekennzeichnet wurden und bei der Stimmvergabe der Wille der abstimmenden Person nicht mit Bestimmtheit zu ermitteln ist.</a:t>
            </a:r>
          </a:p>
        </p:txBody>
      </p:sp>
    </p:spTree>
    <p:extLst>
      <p:ext uri="{BB962C8B-B14F-4D97-AF65-F5344CB8AC3E}">
        <p14:creationId xmlns:p14="http://schemas.microsoft.com/office/powerpoint/2010/main" val="21112493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7CCEF-051F-44F7-97C0-109DE56EFEB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484C20D-D108-F5B5-72AB-DF497F410ABC}"/>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6E3C08FC-9555-2574-CDAF-B72BCC1771A6}"/>
              </a:ext>
            </a:extLst>
          </p:cNvPr>
          <p:cNvSpPr>
            <a:spLocks noGrp="1"/>
          </p:cNvSpPr>
          <p:nvPr>
            <p:ph type="sldNum" sz="quarter" idx="12"/>
          </p:nvPr>
        </p:nvSpPr>
        <p:spPr/>
        <p:txBody>
          <a:bodyPr/>
          <a:lstStyle/>
          <a:p>
            <a:fld id="{F906993E-9E02-48EE-A46D-7C3E1E24638F}" type="slidenum">
              <a:rPr lang="de-DE" smtClean="0"/>
              <a:pPr/>
              <a:t>30</a:t>
            </a:fld>
            <a:endParaRPr lang="de-DE" dirty="0"/>
          </a:p>
        </p:txBody>
      </p:sp>
      <p:sp>
        <p:nvSpPr>
          <p:cNvPr id="5" name="Inhaltsplatzhalter 4">
            <a:extLst>
              <a:ext uri="{FF2B5EF4-FFF2-40B4-BE49-F238E27FC236}">
                <a16:creationId xmlns:a16="http://schemas.microsoft.com/office/drawing/2014/main" id="{4194297D-E6CF-B5B9-E0B1-9E85798CC1DE}"/>
              </a:ext>
            </a:extLst>
          </p:cNvPr>
          <p:cNvSpPr>
            <a:spLocks noGrp="1"/>
          </p:cNvSpPr>
          <p:nvPr>
            <p:ph idx="11"/>
          </p:nvPr>
        </p:nvSpPr>
        <p:spPr/>
        <p:txBody>
          <a:bodyPr>
            <a:normAutofit fontScale="92500" lnSpcReduction="10000"/>
          </a:bodyPr>
          <a:lstStyle/>
          <a:p>
            <a:endParaRPr lang="de-DE"/>
          </a:p>
        </p:txBody>
      </p:sp>
      <p:sp>
        <p:nvSpPr>
          <p:cNvPr id="6" name="Inhaltsplatzhalter 5">
            <a:extLst>
              <a:ext uri="{FF2B5EF4-FFF2-40B4-BE49-F238E27FC236}">
                <a16:creationId xmlns:a16="http://schemas.microsoft.com/office/drawing/2014/main" id="{1389D83D-0C72-7C23-975C-0B1B89A7EA57}"/>
              </a:ext>
            </a:extLst>
          </p:cNvPr>
          <p:cNvSpPr>
            <a:spLocks noGrp="1"/>
          </p:cNvSpPr>
          <p:nvPr>
            <p:ph idx="1"/>
          </p:nvPr>
        </p:nvSpPr>
        <p:spPr/>
        <p:txBody>
          <a:bodyPr/>
          <a:lstStyle/>
          <a:p>
            <a:pPr marL="0" indent="0">
              <a:buNone/>
            </a:pPr>
            <a:r>
              <a:rPr lang="de-DE" dirty="0"/>
              <a:t>Der Stimmzettel ist </a:t>
            </a:r>
            <a:r>
              <a:rPr lang="de-DE" b="1" dirty="0">
                <a:solidFill>
                  <a:srgbClr val="3D3E3C"/>
                </a:solidFill>
              </a:rPr>
              <a:t>gültig</a:t>
            </a:r>
            <a:r>
              <a:rPr lang="de-DE" dirty="0"/>
              <a:t>.</a:t>
            </a:r>
          </a:p>
          <a:p>
            <a:r>
              <a:rPr lang="de-DE" dirty="0"/>
              <a:t>Es werden zuerst die den einzelnen sich bewerbenden Personen gegebenen Stimmen zusammengezählt. Die wählende Person hat insoweit nur neun Stimmen vergeben. Sie hat allerdings beim Wahlvorschlag Nr. 2 ein Listenkreuz gesetzt. Von den fünf nicht ausgenutzten Reststimmen kommen deshalb der Bewerberin Dr. Straßer drei, dem Bewerber Wutz zu den bereits erhaltenen zwei Stimmen eine weitere Stimme und der Bewerberin Leroux eine Stimme zugute. Die Streichung der Bewerberin Palm ist bedeutungslos.</a:t>
            </a:r>
          </a:p>
          <a:p>
            <a:endParaRPr lang="de-DE" dirty="0"/>
          </a:p>
        </p:txBody>
      </p:sp>
    </p:spTree>
    <p:extLst>
      <p:ext uri="{BB962C8B-B14F-4D97-AF65-F5344CB8AC3E}">
        <p14:creationId xmlns:p14="http://schemas.microsoft.com/office/powerpoint/2010/main" val="11073716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5F30B-16AD-BBD6-D69D-942D60B01F93}"/>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57629698-03DC-1F46-492C-2E73077C1BDD}"/>
              </a:ext>
            </a:extLst>
          </p:cNvPr>
          <p:cNvSpPr>
            <a:spLocks noGrp="1"/>
          </p:cNvSpPr>
          <p:nvPr>
            <p:ph type="sldNum" sz="quarter" idx="12"/>
          </p:nvPr>
        </p:nvSpPr>
        <p:spPr/>
        <p:txBody>
          <a:bodyPr/>
          <a:lstStyle/>
          <a:p>
            <a:fld id="{F906993E-9E02-48EE-A46D-7C3E1E24638F}" type="slidenum">
              <a:rPr lang="de-DE" smtClean="0"/>
              <a:pPr/>
              <a:t>31</a:t>
            </a:fld>
            <a:endParaRPr lang="de-DE" dirty="0"/>
          </a:p>
        </p:txBody>
      </p:sp>
      <p:graphicFrame>
        <p:nvGraphicFramePr>
          <p:cNvPr id="13" name="Inhaltsplatzhalter 6">
            <a:extLst>
              <a:ext uri="{FF2B5EF4-FFF2-40B4-BE49-F238E27FC236}">
                <a16:creationId xmlns:a16="http://schemas.microsoft.com/office/drawing/2014/main" id="{7368F4A6-E724-3BD4-B876-7A4694797AEE}"/>
              </a:ext>
            </a:extLst>
          </p:cNvPr>
          <p:cNvGraphicFramePr>
            <a:graphicFrameLocks/>
          </p:cNvGraphicFramePr>
          <p:nvPr>
            <p:extLst>
              <p:ext uri="{D42A27DB-BD31-4B8C-83A1-F6EECF244321}">
                <p14:modId xmlns:p14="http://schemas.microsoft.com/office/powerpoint/2010/main" val="33557049"/>
              </p:ext>
            </p:extLst>
          </p:nvPr>
        </p:nvGraphicFramePr>
        <p:xfrm>
          <a:off x="3969941"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a:t>
                      </a:r>
                      <a:r>
                        <a:rPr lang="de-DE" sz="900" b="1" spc="-10" dirty="0">
                          <a:latin typeface="HelveticaNeueLTPro-Cn"/>
                          <a:cs typeface="Arial"/>
                        </a:rPr>
                        <a:t> </a:t>
                      </a:r>
                      <a:r>
                        <a:rPr lang="de-DE" sz="900" b="0" spc="-10" dirty="0">
                          <a:latin typeface="HelveticaNeueLTPro-Cn"/>
                          <a:cs typeface="Arial"/>
                        </a:rPr>
                        <a:t>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a:t>
                      </a:r>
                      <a:r>
                        <a:rPr lang="de-DE" sz="900" b="1" spc="-10" dirty="0">
                          <a:latin typeface="HelveticaNeueLTPro-Cn"/>
                          <a:cs typeface="Arial"/>
                        </a:rPr>
                        <a:t> </a:t>
                      </a:r>
                      <a:r>
                        <a:rPr lang="de-DE" sz="900" b="0" spc="-10" dirty="0">
                          <a:latin typeface="HelveticaNeueLTPro-Cn"/>
                          <a:cs typeface="Arial"/>
                        </a:rPr>
                        <a:t>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b="0" spc="-5" dirty="0">
                          <a:latin typeface="HelveticaNeueLTPro-Cn"/>
                          <a:cs typeface="Arial"/>
                        </a:rPr>
                        <a:t>B</a:t>
                      </a:r>
                      <a:r>
                        <a:rPr lang="de-DE" sz="900" spc="-5" dirty="0">
                          <a:latin typeface="HelveticaNeueLTPro-Cn"/>
                          <a:cs typeface="Arial"/>
                        </a:rPr>
                        <a:t>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203</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a:t>
                      </a:r>
                      <a:r>
                        <a:rPr lang="de-DE" sz="900" b="1"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0000"/>
                        </a:lnSpc>
                      </a:pPr>
                      <a:r>
                        <a:rPr lang="de-DE" sz="900" b="1" spc="-10" dirty="0">
                          <a:latin typeface="HelveticaNeueLTPro-Cn"/>
                          <a:cs typeface="Arial"/>
                        </a:rPr>
                        <a:t>Brandl Johann </a:t>
                      </a:r>
                      <a:r>
                        <a:rPr lang="de-DE" sz="900" b="0" spc="-10" dirty="0">
                          <a:latin typeface="HelveticaNeueLTPro-Cn"/>
                          <a:cs typeface="Arial"/>
                        </a:rPr>
                        <a:t>jun.</a:t>
                      </a:r>
                      <a:r>
                        <a:rPr lang="de-DE" sz="900" b="1" spc="-10" dirty="0">
                          <a:latin typeface="HelveticaNeueLTPro-Cn"/>
                          <a:cs typeface="Arial"/>
                        </a:rPr>
                        <a:t>,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Brandl Johann </a:t>
                      </a:r>
                      <a:r>
                        <a:rPr lang="de-DE" sz="900" b="0" spc="-10" dirty="0">
                          <a:latin typeface="HelveticaNeueLTPro-Cn"/>
                          <a:cs typeface="Arial"/>
                        </a:rPr>
                        <a:t>jun.</a:t>
                      </a:r>
                      <a:r>
                        <a:rPr lang="de-DE" sz="900" b="1" spc="-10" dirty="0">
                          <a:latin typeface="HelveticaNeueLTPro-Cn"/>
                          <a:cs typeface="Arial"/>
                        </a:rPr>
                        <a:t>,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00000"/>
                        </a:lnSpc>
                      </a:pPr>
                      <a:r>
                        <a:rPr lang="de-DE" sz="900" b="1" spc="-10" dirty="0">
                          <a:latin typeface="HelveticaNeueLTPro-Cn"/>
                          <a:cs typeface="Arial"/>
                        </a:rPr>
                        <a:t>Palm Ida</a:t>
                      </a:r>
                      <a:r>
                        <a:rPr lang="de-DE" sz="900" b="0" spc="-10" dirty="0">
                          <a:latin typeface="HelveticaNeueLTPro-Cn"/>
                          <a:cs typeface="Arial"/>
                        </a:rPr>
                        <a:t>,</a:t>
                      </a:r>
                      <a:r>
                        <a:rPr lang="de-DE" sz="900" b="1"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206</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Deimel Charlotte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Studentin</a:t>
                      </a:r>
                    </a:p>
                    <a:p>
                      <a:pPr>
                        <a:lnSpc>
                          <a:spcPct val="100000"/>
                        </a:lnSpc>
                      </a:pPr>
                      <a:endParaRPr lang="de-DE" sz="900" spc="-5"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207</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Glotz Georg</a:t>
                      </a:r>
                      <a:r>
                        <a:rPr lang="de-DE" sz="900" b="0" spc="-10" dirty="0">
                          <a:latin typeface="HelveticaNeueLTPro-Cn"/>
                          <a:cs typeface="Arial"/>
                        </a:rPr>
                        <a:t>,</a:t>
                      </a:r>
                      <a:r>
                        <a:rPr lang="de-DE" sz="900" b="1" spc="-95" dirty="0">
                          <a:latin typeface="HelveticaNeueLTPro-Cn"/>
                          <a:cs typeface="Arial"/>
                        </a:rPr>
                        <a:t> </a:t>
                      </a:r>
                      <a:r>
                        <a:rPr lang="de-DE" sz="900" spc="-10" dirty="0">
                          <a:latin typeface="HelveticaNeueLTPro-Cn"/>
                          <a:cs typeface="Arial"/>
                        </a:rPr>
                        <a:t>Metzgermeister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208</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Lehr Isolde</a:t>
                      </a:r>
                      <a:r>
                        <a:rPr lang="de-DE" sz="900" b="0" spc="-5" dirty="0">
                          <a:latin typeface="HelveticaNeueLTPro-Cn"/>
                          <a:cs typeface="Arial"/>
                        </a:rPr>
                        <a:t>,</a:t>
                      </a:r>
                      <a:r>
                        <a:rPr lang="de-DE" sz="900" b="1" spc="-50" dirty="0">
                          <a:latin typeface="HelveticaNeueLTPro-Cn"/>
                          <a:cs typeface="Arial"/>
                        </a:rPr>
                        <a:t> </a:t>
                      </a:r>
                      <a:r>
                        <a:rPr lang="de-DE" sz="900" spc="-10" dirty="0">
                          <a:latin typeface="HelveticaNeueLTPro-Cn"/>
                          <a:cs typeface="Arial"/>
                        </a:rPr>
                        <a:t>selbst. Apothekerin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4" name="object 12">
            <a:extLst>
              <a:ext uri="{FF2B5EF4-FFF2-40B4-BE49-F238E27FC236}">
                <a16:creationId xmlns:a16="http://schemas.microsoft.com/office/drawing/2014/main" id="{25CBF08C-690A-CBB4-9A9A-23F9E3073C19}"/>
              </a:ext>
            </a:extLst>
          </p:cNvPr>
          <p:cNvSpPr/>
          <p:nvPr/>
        </p:nvSpPr>
        <p:spPr>
          <a:xfrm>
            <a:off x="4059238" y="1313166"/>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graphicFrame>
        <p:nvGraphicFramePr>
          <p:cNvPr id="5" name="Inhaltsplatzhalter 6">
            <a:extLst>
              <a:ext uri="{FF2B5EF4-FFF2-40B4-BE49-F238E27FC236}">
                <a16:creationId xmlns:a16="http://schemas.microsoft.com/office/drawing/2014/main" id="{515460CB-06BF-9843-351C-991236CA6CC9}"/>
              </a:ext>
            </a:extLst>
          </p:cNvPr>
          <p:cNvGraphicFramePr>
            <a:graphicFrameLocks/>
          </p:cNvGraphicFramePr>
          <p:nvPr>
            <p:extLst>
              <p:ext uri="{D42A27DB-BD31-4B8C-83A1-F6EECF244321}">
                <p14:modId xmlns:p14="http://schemas.microsoft.com/office/powerpoint/2010/main" val="1096877621"/>
              </p:ext>
            </p:extLst>
          </p:nvPr>
        </p:nvGraphicFramePr>
        <p:xfrm>
          <a:off x="125413"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r>
                        <a:rPr lang="de-DE" sz="19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endParaRPr lang="de-DE" sz="1800" b="1" i="1" dirty="0">
                        <a:latin typeface="Comic Sans MS" panose="030F0702030302020204" pitchFamily="66" charset="0"/>
                      </a:endParaRP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spc="-5" dirty="0">
                          <a:latin typeface="HelveticaNeueLTPro-Cn"/>
                          <a:cs typeface="Arial"/>
                        </a:rPr>
                        <a:t>,</a:t>
                      </a:r>
                      <a:r>
                        <a:rPr lang="de-DE" sz="900" b="0"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a:t>
                      </a:r>
                      <a:r>
                        <a:rPr lang="de-DE" sz="900" b="1" spc="-5" dirty="0">
                          <a:latin typeface="HelveticaNeueLTPro-Cn"/>
                          <a:cs typeface="Arial"/>
                        </a:rPr>
                        <a:t> </a:t>
                      </a:r>
                      <a:r>
                        <a:rPr lang="de-DE" sz="900" spc="-5" dirty="0">
                          <a:latin typeface="HelveticaNeueLTPro-Cn"/>
                          <a:cs typeface="Arial"/>
                        </a:rPr>
                        <a:t>Arzt,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Gastwirtin,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0" spc="-10" dirty="0">
                          <a:latin typeface="HelveticaNeueLTPro-Cn"/>
                          <a:cs typeface="Arial"/>
                        </a:rPr>
                        <a:t>,</a:t>
                      </a:r>
                      <a:r>
                        <a:rPr lang="de-DE" sz="900" b="0" spc="-65" dirty="0">
                          <a:latin typeface="HelveticaNeueLTPro-Cn"/>
                          <a:cs typeface="Arial"/>
                        </a:rPr>
                        <a:t> </a:t>
                      </a:r>
                      <a:r>
                        <a:rPr lang="de-DE" sz="90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0" spc="60" dirty="0">
                          <a:latin typeface="HelveticaNeueLTPro-Cn"/>
                          <a:cs typeface="Arial"/>
                        </a:rPr>
                        <a:t> </a:t>
                      </a:r>
                      <a:r>
                        <a:rPr lang="de-DE" sz="900" spc="15" dirty="0">
                          <a:latin typeface="HelveticaNeueLTPro-Cn"/>
                          <a:cs typeface="Arial"/>
                        </a:rPr>
                        <a:t>Vertreter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108</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Almer </a:t>
                      </a:r>
                      <a:r>
                        <a:rPr lang="de-DE" sz="900" b="1" spc="10" dirty="0">
                          <a:latin typeface="HelveticaNeueLTPro-Cn"/>
                          <a:cs typeface="Arial"/>
                        </a:rPr>
                        <a:t>Karin</a:t>
                      </a:r>
                      <a:r>
                        <a:rPr lang="de-DE" sz="900" b="0" spc="10" dirty="0">
                          <a:latin typeface="HelveticaNeueLTPro-Cn"/>
                          <a:cs typeface="Arial"/>
                        </a:rPr>
                        <a:t>, </a:t>
                      </a:r>
                      <a:r>
                        <a:rPr lang="de-DE" sz="900" spc="15" dirty="0">
                          <a:latin typeface="HelveticaNeueLTPro-Cn"/>
                          <a:cs typeface="Arial"/>
                        </a:rPr>
                        <a:t>Diplom-Verwaltungs</a:t>
                      </a:r>
                      <a:r>
                        <a:rPr lang="de-DE" sz="900" spc="-5" dirty="0">
                          <a:latin typeface="HelveticaNeueLTPro-Cn"/>
                          <a:cs typeface="Arial"/>
                        </a:rPr>
                        <a:t>wirtin </a:t>
                      </a:r>
                      <a:r>
                        <a:rPr lang="de-DE" sz="900" spc="-10" dirty="0">
                          <a:latin typeface="HelveticaNeueLTPro-Cn"/>
                          <a:cs typeface="Arial"/>
                        </a:rPr>
                        <a:t>(FH),</a:t>
                      </a:r>
                      <a:r>
                        <a:rPr lang="de-DE" sz="900" dirty="0">
                          <a:latin typeface="HelveticaNeueLTPro-Cn"/>
                          <a:cs typeface="Arial"/>
                        </a:rPr>
                        <a:t> </a:t>
                      </a:r>
                      <a:r>
                        <a:rPr lang="de-DE" sz="900" spc="-10" dirty="0">
                          <a:latin typeface="HelveticaNeueLTPro-Cn"/>
                          <a:cs typeface="Arial"/>
                        </a:rPr>
                        <a:t>Regierungsamtfrau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109</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Stangl Josef</a:t>
                      </a:r>
                      <a:r>
                        <a:rPr lang="de-DE" sz="900" b="0" spc="-10" dirty="0">
                          <a:latin typeface="HelveticaNeueLTPro-Cn"/>
                          <a:cs typeface="Arial"/>
                        </a:rPr>
                        <a:t>, </a:t>
                      </a:r>
                      <a:r>
                        <a:rPr lang="de-DE" sz="900" spc="-10" dirty="0">
                          <a:latin typeface="HelveticaNeueLTPro-Cn"/>
                          <a:cs typeface="Arial"/>
                        </a:rPr>
                        <a:t>Diplom-Volkswirt, </a:t>
                      </a:r>
                    </a:p>
                    <a:p>
                      <a:pPr>
                        <a:lnSpc>
                          <a:spcPct val="100000"/>
                        </a:lnSpc>
                      </a:pPr>
                      <a:r>
                        <a:rPr lang="de-DE" sz="900" spc="15" dirty="0">
                          <a:latin typeface="HelveticaNeueLTPro-Cn"/>
                          <a:cs typeface="Arial"/>
                        </a:rPr>
                        <a:t>Versicherungsvertreter</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110</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Moser Franz </a:t>
                      </a:r>
                      <a:r>
                        <a:rPr lang="de-DE" sz="900" b="0" spc="-10" dirty="0">
                          <a:latin typeface="HelveticaNeueLTPro-Cn"/>
                          <a:cs typeface="Arial"/>
                        </a:rPr>
                        <a:t>sen., Techniker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111</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Obermüller Paula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112</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Huber </a:t>
                      </a:r>
                      <a:r>
                        <a:rPr lang="de-DE" sz="900" b="1" spc="15" dirty="0">
                          <a:latin typeface="HelveticaNeueLTPro-Cn"/>
                          <a:cs typeface="Arial"/>
                        </a:rPr>
                        <a:t>Franz</a:t>
                      </a:r>
                      <a:r>
                        <a:rPr lang="de-DE" sz="900" b="0" spc="15" dirty="0">
                          <a:latin typeface="HelveticaNeueLTPro-Cn"/>
                          <a:cs typeface="Arial"/>
                        </a:rPr>
                        <a:t>, </a:t>
                      </a:r>
                      <a:r>
                        <a:rPr lang="de-DE" sz="900" spc="15" dirty="0">
                          <a:latin typeface="HelveticaNeueLTPro-Cn"/>
                          <a:cs typeface="Arial"/>
                        </a:rPr>
                        <a:t>Bankangestellter, </a:t>
                      </a:r>
                    </a:p>
                    <a:p>
                      <a:pPr>
                        <a:lnSpc>
                          <a:spcPct val="100000"/>
                        </a:lnSpc>
                      </a:pPr>
                      <a:r>
                        <a:rPr lang="de-DE" sz="900" spc="-5" dirty="0">
                          <a:latin typeface="HelveticaNeueLTPro-Cn"/>
                          <a:cs typeface="Arial"/>
                        </a:rPr>
                        <a:t>Bezirksrat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Sauer Hermann</a:t>
                      </a:r>
                      <a:r>
                        <a:rPr lang="de-DE" sz="900" b="0" spc="-10" dirty="0">
                          <a:latin typeface="HelveticaNeueLTPro-Cn"/>
                          <a:cs typeface="Arial"/>
                        </a:rPr>
                        <a:t>,</a:t>
                      </a:r>
                      <a:r>
                        <a:rPr lang="de-DE" sz="900" b="0" spc="-95" dirty="0">
                          <a:latin typeface="HelveticaNeueLTPro-Cn"/>
                          <a:cs typeface="Arial"/>
                        </a:rPr>
                        <a:t> </a:t>
                      </a:r>
                      <a:r>
                        <a:rPr lang="de-DE" sz="900" spc="-5" dirty="0">
                          <a:latin typeface="HelveticaNeueLTPro-Cn"/>
                          <a:cs typeface="Arial"/>
                        </a:rPr>
                        <a:t>Installateur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114</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Gruber </a:t>
                      </a:r>
                      <a:r>
                        <a:rPr lang="de-DE" sz="900" b="1" spc="-5" dirty="0">
                          <a:latin typeface="HelveticaNeueLTPro-Cn"/>
                          <a:cs typeface="Arial"/>
                        </a:rPr>
                        <a:t>Georg</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Gerbereibesitzer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7" name="object 12">
            <a:extLst>
              <a:ext uri="{FF2B5EF4-FFF2-40B4-BE49-F238E27FC236}">
                <a16:creationId xmlns:a16="http://schemas.microsoft.com/office/drawing/2014/main" id="{6E993A5E-6CCF-E665-2BFF-F03A5FF97D53}"/>
              </a:ext>
            </a:extLst>
          </p:cNvPr>
          <p:cNvSpPr/>
          <p:nvPr/>
        </p:nvSpPr>
        <p:spPr>
          <a:xfrm>
            <a:off x="229394" y="1313123"/>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cxnSp>
        <p:nvCxnSpPr>
          <p:cNvPr id="10" name="Gerader Verbinder 9">
            <a:extLst>
              <a:ext uri="{FF2B5EF4-FFF2-40B4-BE49-F238E27FC236}">
                <a16:creationId xmlns:a16="http://schemas.microsoft.com/office/drawing/2014/main" id="{F417A421-4DEC-24C8-116A-08383CA044FC}"/>
              </a:ext>
            </a:extLst>
          </p:cNvPr>
          <p:cNvCxnSpPr>
            <a:cxnSpLocks/>
          </p:cNvCxnSpPr>
          <p:nvPr/>
        </p:nvCxnSpPr>
        <p:spPr>
          <a:xfrm flipV="1">
            <a:off x="1107744" y="2058194"/>
            <a:ext cx="2667000" cy="302303"/>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sp>
        <p:nvSpPr>
          <p:cNvPr id="6" name="Textfeld 5">
            <a:extLst>
              <a:ext uri="{FF2B5EF4-FFF2-40B4-BE49-F238E27FC236}">
                <a16:creationId xmlns:a16="http://schemas.microsoft.com/office/drawing/2014/main" id="{2AC72EFB-7549-320A-6B1C-711270CCED52}"/>
              </a:ext>
            </a:extLst>
          </p:cNvPr>
          <p:cNvSpPr txBox="1"/>
          <p:nvPr/>
        </p:nvSpPr>
        <p:spPr>
          <a:xfrm>
            <a:off x="125413" y="686594"/>
            <a:ext cx="1323181" cy="276999"/>
          </a:xfrm>
          <a:prstGeom prst="rect">
            <a:avLst/>
          </a:prstGeom>
          <a:noFill/>
        </p:spPr>
        <p:txBody>
          <a:bodyPr wrap="square" rtlCol="0">
            <a:spAutoFit/>
          </a:bodyPr>
          <a:lstStyle/>
          <a:p>
            <a:r>
              <a:rPr lang="de-DE" sz="1200" b="1" dirty="0">
                <a:solidFill>
                  <a:srgbClr val="3D3E3C"/>
                </a:solidFill>
                <a:latin typeface="HelveticaNeueLTPro-Cn"/>
              </a:rPr>
              <a:t>Drittes Beispiel</a:t>
            </a:r>
          </a:p>
        </p:txBody>
      </p:sp>
      <p:cxnSp>
        <p:nvCxnSpPr>
          <p:cNvPr id="2" name="Gerader Verbinder 1">
            <a:extLst>
              <a:ext uri="{FF2B5EF4-FFF2-40B4-BE49-F238E27FC236}">
                <a16:creationId xmlns:a16="http://schemas.microsoft.com/office/drawing/2014/main" id="{1E3D9365-B38F-6E7E-DAD9-FE964C52D7D1}"/>
              </a:ext>
            </a:extLst>
          </p:cNvPr>
          <p:cNvCxnSpPr>
            <a:cxnSpLocks/>
          </p:cNvCxnSpPr>
          <p:nvPr/>
        </p:nvCxnSpPr>
        <p:spPr>
          <a:xfrm flipV="1">
            <a:off x="4951767" y="6060732"/>
            <a:ext cx="2667000" cy="302303"/>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cxnSp>
        <p:nvCxnSpPr>
          <p:cNvPr id="3" name="Gerader Verbinder 2">
            <a:extLst>
              <a:ext uri="{FF2B5EF4-FFF2-40B4-BE49-F238E27FC236}">
                <a16:creationId xmlns:a16="http://schemas.microsoft.com/office/drawing/2014/main" id="{B07BDB79-1709-2189-4C53-74AC7427B6AD}"/>
              </a:ext>
            </a:extLst>
          </p:cNvPr>
          <p:cNvCxnSpPr>
            <a:cxnSpLocks/>
          </p:cNvCxnSpPr>
          <p:nvPr/>
        </p:nvCxnSpPr>
        <p:spPr>
          <a:xfrm flipV="1">
            <a:off x="4913644" y="5678099"/>
            <a:ext cx="2667000" cy="302303"/>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cxnSp>
        <p:nvCxnSpPr>
          <p:cNvPr id="8" name="Gerader Verbinder 7">
            <a:extLst>
              <a:ext uri="{FF2B5EF4-FFF2-40B4-BE49-F238E27FC236}">
                <a16:creationId xmlns:a16="http://schemas.microsoft.com/office/drawing/2014/main" id="{46CB971C-E68E-A7EF-F669-E219A654D7D4}"/>
              </a:ext>
            </a:extLst>
          </p:cNvPr>
          <p:cNvCxnSpPr>
            <a:cxnSpLocks/>
          </p:cNvCxnSpPr>
          <p:nvPr/>
        </p:nvCxnSpPr>
        <p:spPr>
          <a:xfrm flipV="1">
            <a:off x="4949298" y="5334794"/>
            <a:ext cx="2667000" cy="302303"/>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cxnSp>
        <p:nvCxnSpPr>
          <p:cNvPr id="9" name="Gerader Verbinder 8">
            <a:extLst>
              <a:ext uri="{FF2B5EF4-FFF2-40B4-BE49-F238E27FC236}">
                <a16:creationId xmlns:a16="http://schemas.microsoft.com/office/drawing/2014/main" id="{53768800-9CDC-5382-9116-3B7D56BD6A1F}"/>
              </a:ext>
            </a:extLst>
          </p:cNvPr>
          <p:cNvCxnSpPr>
            <a:cxnSpLocks/>
          </p:cNvCxnSpPr>
          <p:nvPr/>
        </p:nvCxnSpPr>
        <p:spPr>
          <a:xfrm flipV="1">
            <a:off x="4913644" y="1677194"/>
            <a:ext cx="2478550" cy="992785"/>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cxnSp>
        <p:nvCxnSpPr>
          <p:cNvPr id="12" name="Gerader Verbinder 11">
            <a:extLst>
              <a:ext uri="{FF2B5EF4-FFF2-40B4-BE49-F238E27FC236}">
                <a16:creationId xmlns:a16="http://schemas.microsoft.com/office/drawing/2014/main" id="{411E1C03-FFFB-279F-3672-1F97489ECC7E}"/>
              </a:ext>
            </a:extLst>
          </p:cNvPr>
          <p:cNvCxnSpPr>
            <a:cxnSpLocks/>
          </p:cNvCxnSpPr>
          <p:nvPr/>
        </p:nvCxnSpPr>
        <p:spPr>
          <a:xfrm flipV="1">
            <a:off x="4913644" y="2805931"/>
            <a:ext cx="2478550" cy="992785"/>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cxnSp>
        <p:nvCxnSpPr>
          <p:cNvPr id="15" name="Gerader Verbinder 14">
            <a:extLst>
              <a:ext uri="{FF2B5EF4-FFF2-40B4-BE49-F238E27FC236}">
                <a16:creationId xmlns:a16="http://schemas.microsoft.com/office/drawing/2014/main" id="{B209B445-1FC3-20D8-A9FB-885B22209CB2}"/>
              </a:ext>
            </a:extLst>
          </p:cNvPr>
          <p:cNvCxnSpPr>
            <a:cxnSpLocks/>
          </p:cNvCxnSpPr>
          <p:nvPr/>
        </p:nvCxnSpPr>
        <p:spPr>
          <a:xfrm flipV="1">
            <a:off x="1078393" y="4267994"/>
            <a:ext cx="2667000" cy="302303"/>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cxnSp>
        <p:nvCxnSpPr>
          <p:cNvPr id="16" name="Gerader Verbinder 15">
            <a:extLst>
              <a:ext uri="{FF2B5EF4-FFF2-40B4-BE49-F238E27FC236}">
                <a16:creationId xmlns:a16="http://schemas.microsoft.com/office/drawing/2014/main" id="{555AEEC1-3118-28EA-5C71-7097C1153BEB}"/>
              </a:ext>
            </a:extLst>
          </p:cNvPr>
          <p:cNvCxnSpPr>
            <a:cxnSpLocks/>
          </p:cNvCxnSpPr>
          <p:nvPr/>
        </p:nvCxnSpPr>
        <p:spPr>
          <a:xfrm flipV="1">
            <a:off x="1049925" y="5003154"/>
            <a:ext cx="2667000" cy="302303"/>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cxnSp>
        <p:nvCxnSpPr>
          <p:cNvPr id="17" name="Gerader Verbinder 16">
            <a:extLst>
              <a:ext uri="{FF2B5EF4-FFF2-40B4-BE49-F238E27FC236}">
                <a16:creationId xmlns:a16="http://schemas.microsoft.com/office/drawing/2014/main" id="{27717B3C-39FE-8EDD-8E04-D394E5EFAC8F}"/>
              </a:ext>
            </a:extLst>
          </p:cNvPr>
          <p:cNvCxnSpPr>
            <a:cxnSpLocks/>
          </p:cNvCxnSpPr>
          <p:nvPr/>
        </p:nvCxnSpPr>
        <p:spPr>
          <a:xfrm flipV="1">
            <a:off x="1107744" y="5334793"/>
            <a:ext cx="2667000" cy="302303"/>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cxnSp>
        <p:nvCxnSpPr>
          <p:cNvPr id="18" name="Gerader Verbinder 17">
            <a:extLst>
              <a:ext uri="{FF2B5EF4-FFF2-40B4-BE49-F238E27FC236}">
                <a16:creationId xmlns:a16="http://schemas.microsoft.com/office/drawing/2014/main" id="{2A7ED766-DDC3-A998-B4B1-29F65527026F}"/>
              </a:ext>
            </a:extLst>
          </p:cNvPr>
          <p:cNvCxnSpPr>
            <a:cxnSpLocks/>
          </p:cNvCxnSpPr>
          <p:nvPr/>
        </p:nvCxnSpPr>
        <p:spPr>
          <a:xfrm flipV="1">
            <a:off x="1107744" y="2456612"/>
            <a:ext cx="2667000" cy="302303"/>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cxnSp>
        <p:nvCxnSpPr>
          <p:cNvPr id="19" name="Gerader Verbinder 18">
            <a:extLst>
              <a:ext uri="{FF2B5EF4-FFF2-40B4-BE49-F238E27FC236}">
                <a16:creationId xmlns:a16="http://schemas.microsoft.com/office/drawing/2014/main" id="{129BC534-A323-8831-6CD8-1FFF43C4675B}"/>
              </a:ext>
            </a:extLst>
          </p:cNvPr>
          <p:cNvCxnSpPr>
            <a:cxnSpLocks/>
          </p:cNvCxnSpPr>
          <p:nvPr/>
        </p:nvCxnSpPr>
        <p:spPr>
          <a:xfrm flipV="1">
            <a:off x="1107744" y="3528889"/>
            <a:ext cx="2667000" cy="302303"/>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822272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DD492-EF35-EACB-D9C5-6003EEE5593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5F8B7D7-C4E4-AF12-37B4-1046AC749130}"/>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4F307139-E896-5363-7E2D-C8FF3F59C636}"/>
              </a:ext>
            </a:extLst>
          </p:cNvPr>
          <p:cNvSpPr>
            <a:spLocks noGrp="1"/>
          </p:cNvSpPr>
          <p:nvPr>
            <p:ph type="sldNum" sz="quarter" idx="12"/>
          </p:nvPr>
        </p:nvSpPr>
        <p:spPr/>
        <p:txBody>
          <a:bodyPr/>
          <a:lstStyle/>
          <a:p>
            <a:fld id="{F906993E-9E02-48EE-A46D-7C3E1E24638F}" type="slidenum">
              <a:rPr lang="de-DE" smtClean="0"/>
              <a:pPr/>
              <a:t>32</a:t>
            </a:fld>
            <a:endParaRPr lang="de-DE" dirty="0"/>
          </a:p>
        </p:txBody>
      </p:sp>
      <p:sp>
        <p:nvSpPr>
          <p:cNvPr id="5" name="Inhaltsplatzhalter 4">
            <a:extLst>
              <a:ext uri="{FF2B5EF4-FFF2-40B4-BE49-F238E27FC236}">
                <a16:creationId xmlns:a16="http://schemas.microsoft.com/office/drawing/2014/main" id="{EF944545-FACC-7DF2-00F8-DACF8524E855}"/>
              </a:ext>
            </a:extLst>
          </p:cNvPr>
          <p:cNvSpPr>
            <a:spLocks noGrp="1"/>
          </p:cNvSpPr>
          <p:nvPr>
            <p:ph idx="11"/>
          </p:nvPr>
        </p:nvSpPr>
        <p:spPr/>
        <p:txBody>
          <a:bodyPr>
            <a:normAutofit fontScale="92500" lnSpcReduction="10000"/>
          </a:bodyPr>
          <a:lstStyle/>
          <a:p>
            <a:endParaRPr lang="de-DE"/>
          </a:p>
        </p:txBody>
      </p:sp>
      <p:sp>
        <p:nvSpPr>
          <p:cNvPr id="7" name="Inhaltsplatzhalter 6">
            <a:extLst>
              <a:ext uri="{FF2B5EF4-FFF2-40B4-BE49-F238E27FC236}">
                <a16:creationId xmlns:a16="http://schemas.microsoft.com/office/drawing/2014/main" id="{0208F3C4-4E18-1182-7C6F-0E217DC312AC}"/>
              </a:ext>
            </a:extLst>
          </p:cNvPr>
          <p:cNvSpPr>
            <a:spLocks noGrp="1"/>
          </p:cNvSpPr>
          <p:nvPr>
            <p:ph idx="1"/>
          </p:nvPr>
        </p:nvSpPr>
        <p:spPr>
          <a:xfrm>
            <a:off x="628650" y="1372393"/>
            <a:ext cx="8058944" cy="4906645"/>
          </a:xfrm>
        </p:spPr>
        <p:txBody>
          <a:bodyPr>
            <a:noAutofit/>
          </a:bodyPr>
          <a:lstStyle/>
          <a:p>
            <a:pPr marL="0" indent="0">
              <a:buNone/>
            </a:pPr>
            <a:r>
              <a:rPr lang="de-DE" sz="1650" dirty="0"/>
              <a:t>Der Stimmzettel ist </a:t>
            </a:r>
            <a:r>
              <a:rPr lang="de-DE" sz="1650" b="1" dirty="0">
                <a:solidFill>
                  <a:srgbClr val="3D3E3C"/>
                </a:solidFill>
              </a:rPr>
              <a:t>gültig</a:t>
            </a:r>
            <a:r>
              <a:rPr lang="de-DE" sz="1650" dirty="0"/>
              <a:t>.</a:t>
            </a:r>
          </a:p>
          <a:p>
            <a:r>
              <a:rPr lang="de-DE" sz="1650" dirty="0"/>
              <a:t>Die wählende Person hat 15 Namen gestrichen und zwei Listenkreuze angebracht. 13 Namen von sich bewerbenden Personen bleiben übrig. Die nicht gestrichenen Personen erhalten je eine, die jeweils zweifach aufgeführten sich bewerbenden Personen Leroux und Brandl je zwei Stimmen.</a:t>
            </a:r>
          </a:p>
          <a:p>
            <a:r>
              <a:rPr lang="de-DE" sz="1650" dirty="0"/>
              <a:t>Der Stimmzettel wäre auch gültig, wenn nur ein Listenkreuz gesetzt wäre. Die wählende Person hätte dann aber auf Stimmen verzichtet, da die nicht gestrichenen Personen auf dem nicht in der Kopfleiste gekennzeichneten Wahlvorschlag keine Stimmen erhalten würden. Der Stimmzettel wäre auch gültig, wenn zusätzlich eine Einzelstimmvergabe an sich bewerbende Personen eines weiteren Wahlvorschlags und zugleich eine entsprechende Anzahl an Streichungen innerhalb der gekennzeichneten Wahlvorschläge erfolgt wäre.</a:t>
            </a:r>
          </a:p>
          <a:p>
            <a:r>
              <a:rPr lang="de-DE" sz="1650" dirty="0"/>
              <a:t>Der Stimmzettel wäre im vorliegenden Fall jedoch ungültig, wenn weniger als 14 Namen gestrichen worden wären. Er wäre auch dann ungültig, wenn kein Listenkreuz angebracht worden wäre, denn das bloße Streichen von Namen stellt keine gültige Stimmvergabe an die nicht gestrichenen Personen dar. Es ist immer eine positive Willensbekundung  erforderlich.</a:t>
            </a:r>
          </a:p>
          <a:p>
            <a:pPr marL="0" indent="0">
              <a:buNone/>
            </a:pPr>
            <a:endParaRPr lang="de-DE" sz="1650" dirty="0"/>
          </a:p>
          <a:p>
            <a:pPr marL="0" indent="0">
              <a:buNone/>
            </a:pPr>
            <a:r>
              <a:rPr lang="de-DE" sz="1650" b="1" dirty="0">
                <a:solidFill>
                  <a:srgbClr val="3D3E3C"/>
                </a:solidFill>
              </a:rPr>
              <a:t>Grundsatz: Streichen allein genügt nicht.</a:t>
            </a:r>
          </a:p>
          <a:p>
            <a:endParaRPr lang="de-DE" sz="1650" dirty="0"/>
          </a:p>
        </p:txBody>
      </p:sp>
    </p:spTree>
    <p:extLst>
      <p:ext uri="{BB962C8B-B14F-4D97-AF65-F5344CB8AC3E}">
        <p14:creationId xmlns:p14="http://schemas.microsoft.com/office/powerpoint/2010/main" val="14327553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D2221-8E53-8FED-FD72-C9A3F1622EE1}"/>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34A254D2-E6F0-9790-51D0-67F64254BC7F}"/>
              </a:ext>
            </a:extLst>
          </p:cNvPr>
          <p:cNvSpPr>
            <a:spLocks noGrp="1"/>
          </p:cNvSpPr>
          <p:nvPr>
            <p:ph type="sldNum" sz="quarter" idx="12"/>
          </p:nvPr>
        </p:nvSpPr>
        <p:spPr/>
        <p:txBody>
          <a:bodyPr/>
          <a:lstStyle/>
          <a:p>
            <a:fld id="{F906993E-9E02-48EE-A46D-7C3E1E24638F}" type="slidenum">
              <a:rPr lang="de-DE" smtClean="0"/>
              <a:pPr/>
              <a:t>33</a:t>
            </a:fld>
            <a:endParaRPr lang="de-DE" dirty="0"/>
          </a:p>
        </p:txBody>
      </p:sp>
      <p:graphicFrame>
        <p:nvGraphicFramePr>
          <p:cNvPr id="13" name="Inhaltsplatzhalter 6">
            <a:extLst>
              <a:ext uri="{FF2B5EF4-FFF2-40B4-BE49-F238E27FC236}">
                <a16:creationId xmlns:a16="http://schemas.microsoft.com/office/drawing/2014/main" id="{BBFB4DAA-C95A-471F-D8DE-2493FDCE4B2D}"/>
              </a:ext>
            </a:extLst>
          </p:cNvPr>
          <p:cNvGraphicFramePr>
            <a:graphicFrameLocks/>
          </p:cNvGraphicFramePr>
          <p:nvPr>
            <p:extLst>
              <p:ext uri="{D42A27DB-BD31-4B8C-83A1-F6EECF244321}">
                <p14:modId xmlns:p14="http://schemas.microsoft.com/office/powerpoint/2010/main" val="1336085153"/>
              </p:ext>
            </p:extLst>
          </p:nvPr>
        </p:nvGraphicFramePr>
        <p:xfrm>
          <a:off x="3969941"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de-DE" sz="2000" b="1" i="1" dirty="0">
                        <a:latin typeface="Comic Sans MS" panose="030F0702030302020204" pitchFamily="66" charset="0"/>
                      </a:endParaRP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 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203</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I</a:t>
                      </a:r>
                      <a:r>
                        <a:rPr lang="de-DE" sz="900" kern="1200" spc="-5" dirty="0">
                          <a:solidFill>
                            <a:schemeClr val="tx1"/>
                          </a:solidFill>
                          <a:latin typeface="HelveticaNeueLTPro-Cn"/>
                          <a:ea typeface="+mn-ea"/>
                          <a:cs typeface="Arial"/>
                        </a:rPr>
                        <a:t>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I</a:t>
                      </a:r>
                      <a:r>
                        <a:rPr lang="de-DE" sz="900" kern="1200" spc="-5" dirty="0">
                          <a:solidFill>
                            <a:schemeClr val="tx1"/>
                          </a:solidFill>
                          <a:latin typeface="HelveticaNeueLTPro-Cn"/>
                          <a:ea typeface="+mn-ea"/>
                          <a:cs typeface="Arial"/>
                        </a:rPr>
                        <a:t>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0000"/>
                        </a:lnSpc>
                      </a:pPr>
                      <a:r>
                        <a:rPr lang="de-DE" sz="900" b="1" spc="-10" dirty="0">
                          <a:latin typeface="HelveticaNeueLTPro-Cn"/>
                          <a:cs typeface="Arial"/>
                        </a:rPr>
                        <a:t>Brandl Johann </a:t>
                      </a:r>
                      <a:r>
                        <a:rPr lang="de-DE" sz="900" b="0" spc="-10" dirty="0">
                          <a:latin typeface="HelveticaNeueLTPro-Cn"/>
                          <a:cs typeface="Arial"/>
                        </a:rPr>
                        <a:t>jun., S</a:t>
                      </a:r>
                      <a:r>
                        <a:rPr lang="de-DE" sz="900" spc="-10" dirty="0">
                          <a:latin typeface="HelveticaNeueLTPro-Cn"/>
                          <a:cs typeface="Arial"/>
                        </a:rPr>
                        <a:t>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Brandl Johann </a:t>
                      </a:r>
                      <a:r>
                        <a:rPr lang="de-DE" sz="900" b="0" spc="-10" dirty="0">
                          <a:latin typeface="HelveticaNeueLTPro-Cn"/>
                          <a:cs typeface="Arial"/>
                        </a:rPr>
                        <a:t>jun.,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00000"/>
                        </a:lnSpc>
                      </a:pPr>
                      <a:r>
                        <a:rPr lang="de-DE" sz="900" b="1" spc="-10" dirty="0">
                          <a:latin typeface="HelveticaNeueLTPro-Cn"/>
                          <a:cs typeface="Arial"/>
                        </a:rPr>
                        <a:t>Palm Ida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206</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Deimel Charlotte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Studentin</a:t>
                      </a:r>
                    </a:p>
                    <a:p>
                      <a:pPr>
                        <a:lnSpc>
                          <a:spcPct val="100000"/>
                        </a:lnSpc>
                      </a:pPr>
                      <a:endParaRPr lang="de-DE" sz="900" spc="-5"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207</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Glotz Georg</a:t>
                      </a:r>
                      <a:r>
                        <a:rPr lang="de-DE" sz="900" b="0" spc="-10" dirty="0">
                          <a:latin typeface="HelveticaNeueLTPro-Cn"/>
                          <a:cs typeface="Arial"/>
                        </a:rPr>
                        <a:t>,</a:t>
                      </a:r>
                      <a:r>
                        <a:rPr lang="de-DE" sz="900" b="0" spc="-95" dirty="0">
                          <a:latin typeface="HelveticaNeueLTPro-Cn"/>
                          <a:cs typeface="Arial"/>
                        </a:rPr>
                        <a:t> </a:t>
                      </a:r>
                      <a:r>
                        <a:rPr lang="de-DE" sz="900" b="0" spc="-10" dirty="0">
                          <a:latin typeface="HelveticaNeueLTPro-Cn"/>
                          <a:cs typeface="Arial"/>
                        </a:rPr>
                        <a:t>M</a:t>
                      </a:r>
                      <a:r>
                        <a:rPr lang="de-DE" sz="900" spc="-10" dirty="0">
                          <a:latin typeface="HelveticaNeueLTPro-Cn"/>
                          <a:cs typeface="Arial"/>
                        </a:rPr>
                        <a:t>etzgermeister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208</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Lehr Isolde</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selbst. Apothekerin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4" name="object 12">
            <a:extLst>
              <a:ext uri="{FF2B5EF4-FFF2-40B4-BE49-F238E27FC236}">
                <a16:creationId xmlns:a16="http://schemas.microsoft.com/office/drawing/2014/main" id="{A7BEBC83-34B8-8BCA-2A2D-2DF081E3F9FB}"/>
              </a:ext>
            </a:extLst>
          </p:cNvPr>
          <p:cNvSpPr/>
          <p:nvPr/>
        </p:nvSpPr>
        <p:spPr>
          <a:xfrm>
            <a:off x="4059238" y="1313166"/>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graphicFrame>
        <p:nvGraphicFramePr>
          <p:cNvPr id="5" name="Inhaltsplatzhalter 6">
            <a:extLst>
              <a:ext uri="{FF2B5EF4-FFF2-40B4-BE49-F238E27FC236}">
                <a16:creationId xmlns:a16="http://schemas.microsoft.com/office/drawing/2014/main" id="{1301C4F7-B1B0-233E-B0CC-1D080D422B55}"/>
              </a:ext>
            </a:extLst>
          </p:cNvPr>
          <p:cNvGraphicFramePr>
            <a:graphicFrameLocks/>
          </p:cNvGraphicFramePr>
          <p:nvPr>
            <p:extLst>
              <p:ext uri="{D42A27DB-BD31-4B8C-83A1-F6EECF244321}">
                <p14:modId xmlns:p14="http://schemas.microsoft.com/office/powerpoint/2010/main" val="1439417023"/>
              </p:ext>
            </p:extLst>
          </p:nvPr>
        </p:nvGraphicFramePr>
        <p:xfrm>
          <a:off x="125413"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r>
                        <a:rPr lang="de-DE" sz="19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r>
                        <a:rPr lang="de-DE" sz="1800" b="1" i="1" dirty="0">
                          <a:latin typeface="Comic Sans MS" panose="030F0702030302020204" pitchFamily="66" charset="0"/>
                        </a:rPr>
                        <a:t>3</a:t>
                      </a: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spc="-5" dirty="0">
                          <a:latin typeface="HelveticaNeueLTPro-Cn"/>
                          <a:cs typeface="Arial"/>
                        </a:rPr>
                        <a:t>,</a:t>
                      </a:r>
                      <a:r>
                        <a:rPr lang="de-DE" sz="900" b="1"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2</a:t>
                      </a: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r>
                        <a:rPr lang="de-DE" sz="1800" b="1" i="1" dirty="0">
                          <a:latin typeface="Comic Sans MS" panose="030F0702030302020204" pitchFamily="66" charset="0"/>
                        </a:rPr>
                        <a:t>1</a:t>
                      </a: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 A</a:t>
                      </a:r>
                      <a:r>
                        <a:rPr lang="de-DE" sz="900" spc="-5" dirty="0">
                          <a:latin typeface="HelveticaNeueLTPro-Cn"/>
                          <a:cs typeface="Arial"/>
                        </a:rPr>
                        <a:t>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1</a:t>
                      </a: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0" spc="-75" dirty="0">
                          <a:latin typeface="HelveticaNeueLTPro-Cn"/>
                          <a:cs typeface="Arial"/>
                        </a:rPr>
                        <a:t> </a:t>
                      </a:r>
                      <a:r>
                        <a:rPr lang="de-DE" sz="900" b="0" spc="-5" dirty="0">
                          <a:latin typeface="HelveticaNeueLTPro-Cn"/>
                          <a:cs typeface="Arial"/>
                        </a:rPr>
                        <a:t>G</a:t>
                      </a:r>
                      <a:r>
                        <a:rPr lang="de-DE" sz="900" spc="-5" dirty="0">
                          <a:latin typeface="HelveticaNeueLTPro-Cn"/>
                          <a:cs typeface="Arial"/>
                        </a:rPr>
                        <a:t>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r>
                        <a:rPr lang="de-DE" sz="1800" b="1" i="1" dirty="0">
                          <a:latin typeface="Comic Sans MS" panose="030F0702030302020204" pitchFamily="66" charset="0"/>
                        </a:rPr>
                        <a:t>1</a:t>
                      </a: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0" spc="-10" dirty="0">
                          <a:latin typeface="HelveticaNeueLTPro-Cn"/>
                          <a:cs typeface="Arial"/>
                        </a:rPr>
                        <a:t>,</a:t>
                      </a:r>
                      <a:r>
                        <a:rPr lang="de-DE" sz="900" b="0" spc="-65" dirty="0">
                          <a:latin typeface="HelveticaNeueLTPro-Cn"/>
                          <a:cs typeface="Arial"/>
                        </a:rPr>
                        <a:t> </a:t>
                      </a:r>
                      <a:r>
                        <a:rPr lang="de-DE" sz="900" b="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3</a:t>
                      </a: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0" spc="60" dirty="0">
                          <a:latin typeface="HelveticaNeueLTPro-Cn"/>
                          <a:cs typeface="Arial"/>
                        </a:rPr>
                        <a:t> </a:t>
                      </a:r>
                      <a:r>
                        <a:rPr lang="de-DE" sz="900" spc="15" dirty="0">
                          <a:latin typeface="HelveticaNeueLTPro-Cn"/>
                          <a:cs typeface="Arial"/>
                        </a:rPr>
                        <a:t>Vertreter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108</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Almer </a:t>
                      </a:r>
                      <a:r>
                        <a:rPr lang="de-DE" sz="900" b="1" spc="10" dirty="0">
                          <a:latin typeface="HelveticaNeueLTPro-Cn"/>
                          <a:cs typeface="Arial"/>
                        </a:rPr>
                        <a:t>Karin</a:t>
                      </a:r>
                      <a:r>
                        <a:rPr lang="de-DE" sz="900" b="0" spc="10" dirty="0">
                          <a:latin typeface="HelveticaNeueLTPro-Cn"/>
                          <a:cs typeface="Arial"/>
                        </a:rPr>
                        <a:t>,</a:t>
                      </a:r>
                      <a:r>
                        <a:rPr lang="de-DE" sz="900" b="1" spc="10" dirty="0">
                          <a:latin typeface="HelveticaNeueLTPro-Cn"/>
                          <a:cs typeface="Arial"/>
                        </a:rPr>
                        <a:t> </a:t>
                      </a:r>
                      <a:r>
                        <a:rPr lang="de-DE" sz="900" spc="15" dirty="0">
                          <a:latin typeface="HelveticaNeueLTPro-Cn"/>
                          <a:cs typeface="Arial"/>
                        </a:rPr>
                        <a:t>Diplom-Verwaltungs</a:t>
                      </a:r>
                      <a:r>
                        <a:rPr lang="de-DE" sz="900" spc="-5" dirty="0">
                          <a:latin typeface="HelveticaNeueLTPro-Cn"/>
                          <a:cs typeface="Arial"/>
                        </a:rPr>
                        <a:t>wirtin </a:t>
                      </a:r>
                      <a:r>
                        <a:rPr lang="de-DE" sz="900" spc="-10" dirty="0">
                          <a:latin typeface="HelveticaNeueLTPro-Cn"/>
                          <a:cs typeface="Arial"/>
                        </a:rPr>
                        <a:t>(FH),</a:t>
                      </a:r>
                      <a:r>
                        <a:rPr lang="de-DE" sz="900" dirty="0">
                          <a:latin typeface="HelveticaNeueLTPro-Cn"/>
                          <a:cs typeface="Arial"/>
                        </a:rPr>
                        <a:t> </a:t>
                      </a:r>
                      <a:r>
                        <a:rPr lang="de-DE" sz="900" spc="-10" dirty="0">
                          <a:latin typeface="HelveticaNeueLTPro-Cn"/>
                          <a:cs typeface="Arial"/>
                        </a:rPr>
                        <a:t>Regierungsamtfrau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1</a:t>
                      </a:r>
                    </a:p>
                  </a:txBody>
                  <a:tcPr/>
                </a:tc>
                <a:tc>
                  <a:txBody>
                    <a:bodyPr/>
                    <a:lstStyle/>
                    <a:p>
                      <a:pPr>
                        <a:lnSpc>
                          <a:spcPct val="100000"/>
                        </a:lnSpc>
                      </a:pPr>
                      <a:r>
                        <a:rPr lang="de-DE" sz="900" dirty="0">
                          <a:latin typeface="HelveticaNeueLTPro-Cn"/>
                        </a:rPr>
                        <a:t>109</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Stangl Josef</a:t>
                      </a:r>
                      <a:r>
                        <a:rPr lang="de-DE" sz="900" b="0" spc="-10" dirty="0">
                          <a:latin typeface="HelveticaNeueLTPro-Cn"/>
                          <a:cs typeface="Arial"/>
                        </a:rPr>
                        <a:t>, </a:t>
                      </a:r>
                      <a:r>
                        <a:rPr lang="de-DE" sz="900" spc="-10" dirty="0">
                          <a:latin typeface="HelveticaNeueLTPro-Cn"/>
                          <a:cs typeface="Arial"/>
                        </a:rPr>
                        <a:t>Diplom-Volkswirt, </a:t>
                      </a:r>
                    </a:p>
                    <a:p>
                      <a:pPr>
                        <a:lnSpc>
                          <a:spcPct val="100000"/>
                        </a:lnSpc>
                      </a:pPr>
                      <a:r>
                        <a:rPr lang="de-DE" sz="900" spc="15" dirty="0">
                          <a:latin typeface="HelveticaNeueLTPro-Cn"/>
                          <a:cs typeface="Arial"/>
                        </a:rPr>
                        <a:t>Versicherungsvertreter</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110</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Moser Franz </a:t>
                      </a:r>
                      <a:r>
                        <a:rPr lang="de-DE" sz="900" b="0" spc="-10" dirty="0">
                          <a:latin typeface="HelveticaNeueLTPro-Cn"/>
                          <a:cs typeface="Arial"/>
                        </a:rPr>
                        <a:t>sen., Techniker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1</a:t>
                      </a:r>
                    </a:p>
                  </a:txBody>
                  <a:tcPr/>
                </a:tc>
                <a:tc>
                  <a:txBody>
                    <a:bodyPr/>
                    <a:lstStyle/>
                    <a:p>
                      <a:pPr>
                        <a:lnSpc>
                          <a:spcPct val="100000"/>
                        </a:lnSpc>
                      </a:pPr>
                      <a:r>
                        <a:rPr lang="de-DE" sz="900" dirty="0">
                          <a:latin typeface="HelveticaNeueLTPro-Cn"/>
                        </a:rPr>
                        <a:t>111</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Obermüller Paula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r>
                        <a:rPr lang="de-DE" sz="1800" b="1" i="1" dirty="0">
                          <a:latin typeface="Comic Sans MS" panose="030F0702030302020204" pitchFamily="66" charset="0"/>
                        </a:rPr>
                        <a:t>3</a:t>
                      </a:r>
                    </a:p>
                  </a:txBody>
                  <a:tcPr/>
                </a:tc>
                <a:tc>
                  <a:txBody>
                    <a:bodyPr/>
                    <a:lstStyle/>
                    <a:p>
                      <a:pPr>
                        <a:lnSpc>
                          <a:spcPct val="100000"/>
                        </a:lnSpc>
                      </a:pPr>
                      <a:r>
                        <a:rPr lang="de-DE" sz="900" dirty="0">
                          <a:latin typeface="HelveticaNeueLTPro-Cn"/>
                        </a:rPr>
                        <a:t>112</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Huber </a:t>
                      </a:r>
                      <a:r>
                        <a:rPr lang="de-DE" sz="900" b="1" spc="15" dirty="0">
                          <a:latin typeface="HelveticaNeueLTPro-Cn"/>
                          <a:cs typeface="Arial"/>
                        </a:rPr>
                        <a:t>Franz</a:t>
                      </a:r>
                      <a:r>
                        <a:rPr lang="de-DE" sz="900" b="0" spc="15" dirty="0">
                          <a:latin typeface="HelveticaNeueLTPro-Cn"/>
                          <a:cs typeface="Arial"/>
                        </a:rPr>
                        <a:t>, </a:t>
                      </a:r>
                      <a:r>
                        <a:rPr lang="de-DE" sz="900" spc="15" dirty="0">
                          <a:latin typeface="HelveticaNeueLTPro-Cn"/>
                          <a:cs typeface="Arial"/>
                        </a:rPr>
                        <a:t>Bankangestellter, </a:t>
                      </a:r>
                    </a:p>
                    <a:p>
                      <a:pPr>
                        <a:lnSpc>
                          <a:spcPct val="100000"/>
                        </a:lnSpc>
                      </a:pPr>
                      <a:r>
                        <a:rPr lang="de-DE" sz="900" spc="-5" dirty="0">
                          <a:latin typeface="HelveticaNeueLTPro-Cn"/>
                          <a:cs typeface="Arial"/>
                        </a:rPr>
                        <a:t>Bezirksrat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Sauer Hermann</a:t>
                      </a:r>
                      <a:r>
                        <a:rPr lang="de-DE" sz="900" b="0" spc="-10" dirty="0">
                          <a:latin typeface="HelveticaNeueLTPro-Cn"/>
                          <a:cs typeface="Arial"/>
                        </a:rPr>
                        <a:t>,</a:t>
                      </a:r>
                      <a:r>
                        <a:rPr lang="de-DE" sz="900" b="1" spc="-95" dirty="0">
                          <a:latin typeface="HelveticaNeueLTPro-Cn"/>
                          <a:cs typeface="Arial"/>
                        </a:rPr>
                        <a:t> </a:t>
                      </a:r>
                      <a:r>
                        <a:rPr lang="de-DE" sz="900" spc="-5" dirty="0">
                          <a:latin typeface="HelveticaNeueLTPro-Cn"/>
                          <a:cs typeface="Arial"/>
                        </a:rPr>
                        <a:t>Installateur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114</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Gruber </a:t>
                      </a:r>
                      <a:r>
                        <a:rPr lang="de-DE" sz="900" b="1" spc="-5" dirty="0">
                          <a:latin typeface="HelveticaNeueLTPro-Cn"/>
                          <a:cs typeface="Arial"/>
                        </a:rPr>
                        <a:t>Georg</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Gerbereibesitzer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7" name="object 12">
            <a:extLst>
              <a:ext uri="{FF2B5EF4-FFF2-40B4-BE49-F238E27FC236}">
                <a16:creationId xmlns:a16="http://schemas.microsoft.com/office/drawing/2014/main" id="{E6D3D09E-AAB6-1BF2-8599-B5DAAF7AC3E6}"/>
              </a:ext>
            </a:extLst>
          </p:cNvPr>
          <p:cNvSpPr/>
          <p:nvPr/>
        </p:nvSpPr>
        <p:spPr>
          <a:xfrm>
            <a:off x="229394" y="1313123"/>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sp>
        <p:nvSpPr>
          <p:cNvPr id="15" name="Textfeld 14">
            <a:extLst>
              <a:ext uri="{FF2B5EF4-FFF2-40B4-BE49-F238E27FC236}">
                <a16:creationId xmlns:a16="http://schemas.microsoft.com/office/drawing/2014/main" id="{B4100123-2516-B9F0-C81C-131317CC9A95}"/>
              </a:ext>
            </a:extLst>
          </p:cNvPr>
          <p:cNvSpPr txBox="1"/>
          <p:nvPr/>
        </p:nvSpPr>
        <p:spPr>
          <a:xfrm>
            <a:off x="7696994" y="991394"/>
            <a:ext cx="1323181" cy="276999"/>
          </a:xfrm>
          <a:prstGeom prst="rect">
            <a:avLst/>
          </a:prstGeom>
          <a:noFill/>
        </p:spPr>
        <p:txBody>
          <a:bodyPr wrap="square" rtlCol="0">
            <a:spAutoFit/>
          </a:bodyPr>
          <a:lstStyle/>
          <a:p>
            <a:r>
              <a:rPr lang="de-DE" sz="1200" b="1" dirty="0">
                <a:solidFill>
                  <a:srgbClr val="3D3E3C"/>
                </a:solidFill>
                <a:latin typeface="HelveticaNeueLTPro-Cn"/>
              </a:rPr>
              <a:t>Erstes Beispiel</a:t>
            </a:r>
          </a:p>
        </p:txBody>
      </p:sp>
      <p:sp>
        <p:nvSpPr>
          <p:cNvPr id="3" name="Inhaltsplatzhalter 2">
            <a:extLst>
              <a:ext uri="{FF2B5EF4-FFF2-40B4-BE49-F238E27FC236}">
                <a16:creationId xmlns:a16="http://schemas.microsoft.com/office/drawing/2014/main" id="{FF225240-3904-86B7-5341-7E31B4C0E196}"/>
              </a:ext>
            </a:extLst>
          </p:cNvPr>
          <p:cNvSpPr>
            <a:spLocks noGrp="1"/>
          </p:cNvSpPr>
          <p:nvPr>
            <p:ph idx="1"/>
          </p:nvPr>
        </p:nvSpPr>
        <p:spPr/>
        <p:txBody>
          <a:bodyPr>
            <a:normAutofit fontScale="70000" lnSpcReduction="20000"/>
          </a:bodyPr>
          <a:lstStyle/>
          <a:p>
            <a:pPr marL="0" indent="0">
              <a:lnSpc>
                <a:spcPct val="120000"/>
              </a:lnSpc>
              <a:buNone/>
            </a:pPr>
            <a:r>
              <a:rPr lang="de-DE" b="1" dirty="0">
                <a:solidFill>
                  <a:srgbClr val="3D3E3C"/>
                </a:solidFill>
              </a:rPr>
              <a:t>Listenkreuz und Überschreitung der Stimmenzahl in einem Wahlvorschlag</a:t>
            </a:r>
          </a:p>
          <a:p>
            <a:pPr>
              <a:lnSpc>
                <a:spcPct val="120000"/>
              </a:lnSpc>
            </a:pPr>
            <a:r>
              <a:rPr lang="de-DE" dirty="0"/>
              <a:t>Die wählende Person kennzeichnet einen Wahlvorschlag in der Kopfleiste und vergibt an sich bewerbende Personen nur dieses Wahlvorschlags mehr Einzelstimmen, als ihr insgesamt zustehen.</a:t>
            </a:r>
          </a:p>
        </p:txBody>
      </p:sp>
    </p:spTree>
    <p:extLst>
      <p:ext uri="{BB962C8B-B14F-4D97-AF65-F5344CB8AC3E}">
        <p14:creationId xmlns:p14="http://schemas.microsoft.com/office/powerpoint/2010/main" val="27593398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AD408-3878-934B-17F2-CC4CFE53131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3DF2C01-49EC-8268-4FED-A61A2F862E71}"/>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AF57B824-FA1A-B8DC-D866-B5E3CC3C44C8}"/>
              </a:ext>
            </a:extLst>
          </p:cNvPr>
          <p:cNvSpPr>
            <a:spLocks noGrp="1"/>
          </p:cNvSpPr>
          <p:nvPr>
            <p:ph type="sldNum" sz="quarter" idx="12"/>
          </p:nvPr>
        </p:nvSpPr>
        <p:spPr/>
        <p:txBody>
          <a:bodyPr/>
          <a:lstStyle/>
          <a:p>
            <a:fld id="{F906993E-9E02-48EE-A46D-7C3E1E24638F}" type="slidenum">
              <a:rPr lang="de-DE" smtClean="0"/>
              <a:pPr/>
              <a:t>34</a:t>
            </a:fld>
            <a:endParaRPr lang="de-DE" dirty="0"/>
          </a:p>
        </p:txBody>
      </p:sp>
      <p:sp>
        <p:nvSpPr>
          <p:cNvPr id="5" name="Inhaltsplatzhalter 4">
            <a:extLst>
              <a:ext uri="{FF2B5EF4-FFF2-40B4-BE49-F238E27FC236}">
                <a16:creationId xmlns:a16="http://schemas.microsoft.com/office/drawing/2014/main" id="{FC113519-C847-D68E-1AA4-136B45C14B57}"/>
              </a:ext>
            </a:extLst>
          </p:cNvPr>
          <p:cNvSpPr>
            <a:spLocks noGrp="1"/>
          </p:cNvSpPr>
          <p:nvPr>
            <p:ph idx="11"/>
          </p:nvPr>
        </p:nvSpPr>
        <p:spPr/>
        <p:txBody>
          <a:bodyPr>
            <a:normAutofit fontScale="92500" lnSpcReduction="10000"/>
          </a:bodyPr>
          <a:lstStyle/>
          <a:p>
            <a:endParaRPr lang="de-DE"/>
          </a:p>
        </p:txBody>
      </p:sp>
      <p:sp>
        <p:nvSpPr>
          <p:cNvPr id="6" name="Inhaltsplatzhalter 5">
            <a:extLst>
              <a:ext uri="{FF2B5EF4-FFF2-40B4-BE49-F238E27FC236}">
                <a16:creationId xmlns:a16="http://schemas.microsoft.com/office/drawing/2014/main" id="{26EBE686-4C82-1393-23B2-8DE1AAFE6D3E}"/>
              </a:ext>
            </a:extLst>
          </p:cNvPr>
          <p:cNvSpPr>
            <a:spLocks noGrp="1"/>
          </p:cNvSpPr>
          <p:nvPr>
            <p:ph idx="1"/>
          </p:nvPr>
        </p:nvSpPr>
        <p:spPr/>
        <p:txBody>
          <a:bodyPr/>
          <a:lstStyle/>
          <a:p>
            <a:pPr marL="0" indent="0">
              <a:buNone/>
            </a:pPr>
            <a:r>
              <a:rPr lang="de-DE" dirty="0"/>
              <a:t>Der Stimmzettel ist </a:t>
            </a:r>
            <a:r>
              <a:rPr lang="de-DE" b="1" dirty="0">
                <a:solidFill>
                  <a:srgbClr val="3D3E3C"/>
                </a:solidFill>
              </a:rPr>
              <a:t>ungültig</a:t>
            </a:r>
            <a:r>
              <a:rPr lang="de-DE" dirty="0"/>
              <a:t>.</a:t>
            </a:r>
          </a:p>
          <a:p>
            <a:r>
              <a:rPr lang="de-DE" dirty="0"/>
              <a:t>Die wählende Person hat bereits durch die Einzelstimmvergabe ihre Gesamtstimmenzahl überschritten, denn sie hat 16 Stimmen vergeben, obwohl ihr nur 14 zustehen. Eine Heilung ist nicht möglich.</a:t>
            </a:r>
          </a:p>
          <a:p>
            <a:endParaRPr lang="de-DE" dirty="0"/>
          </a:p>
        </p:txBody>
      </p:sp>
    </p:spTree>
    <p:extLst>
      <p:ext uri="{BB962C8B-B14F-4D97-AF65-F5344CB8AC3E}">
        <p14:creationId xmlns:p14="http://schemas.microsoft.com/office/powerpoint/2010/main" val="42280629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D3171-78E0-704A-B59A-B9D6E965DA5F}"/>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A3D973DF-7A06-2476-C7D2-9022965C66C4}"/>
              </a:ext>
            </a:extLst>
          </p:cNvPr>
          <p:cNvSpPr>
            <a:spLocks noGrp="1"/>
          </p:cNvSpPr>
          <p:nvPr>
            <p:ph type="sldNum" sz="quarter" idx="12"/>
          </p:nvPr>
        </p:nvSpPr>
        <p:spPr/>
        <p:txBody>
          <a:bodyPr/>
          <a:lstStyle/>
          <a:p>
            <a:fld id="{F906993E-9E02-48EE-A46D-7C3E1E24638F}" type="slidenum">
              <a:rPr lang="de-DE" smtClean="0"/>
              <a:pPr/>
              <a:t>35</a:t>
            </a:fld>
            <a:endParaRPr lang="de-DE" dirty="0"/>
          </a:p>
        </p:txBody>
      </p:sp>
      <p:graphicFrame>
        <p:nvGraphicFramePr>
          <p:cNvPr id="13" name="Inhaltsplatzhalter 6">
            <a:extLst>
              <a:ext uri="{FF2B5EF4-FFF2-40B4-BE49-F238E27FC236}">
                <a16:creationId xmlns:a16="http://schemas.microsoft.com/office/drawing/2014/main" id="{2523F347-5EDF-06ED-B8A9-2B82CF40972C}"/>
              </a:ext>
            </a:extLst>
          </p:cNvPr>
          <p:cNvGraphicFramePr>
            <a:graphicFrameLocks/>
          </p:cNvGraphicFramePr>
          <p:nvPr>
            <p:extLst>
              <p:ext uri="{D42A27DB-BD31-4B8C-83A1-F6EECF244321}">
                <p14:modId xmlns:p14="http://schemas.microsoft.com/office/powerpoint/2010/main" val="1768185859"/>
              </p:ext>
            </p:extLst>
          </p:nvPr>
        </p:nvGraphicFramePr>
        <p:xfrm>
          <a:off x="3969941"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de-DE" sz="2000" b="1" i="1" dirty="0">
                        <a:latin typeface="Comic Sans MS" panose="030F0702030302020204" pitchFamily="66" charset="0"/>
                      </a:endParaRP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 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203</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I</a:t>
                      </a:r>
                      <a:r>
                        <a:rPr lang="de-DE" sz="900" kern="1200" spc="-5" dirty="0">
                          <a:solidFill>
                            <a:schemeClr val="tx1"/>
                          </a:solidFill>
                          <a:latin typeface="HelveticaNeueLTPro-Cn"/>
                          <a:ea typeface="+mn-ea"/>
                          <a:cs typeface="Arial"/>
                        </a:rPr>
                        <a:t>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0000"/>
                        </a:lnSpc>
                      </a:pPr>
                      <a:r>
                        <a:rPr lang="de-DE" sz="900" b="1" spc="-10" dirty="0">
                          <a:latin typeface="HelveticaNeueLTPro-Cn"/>
                          <a:cs typeface="Arial"/>
                        </a:rPr>
                        <a:t>Brandl Johann </a:t>
                      </a:r>
                      <a:r>
                        <a:rPr lang="de-DE" sz="900" b="0" spc="-10" dirty="0">
                          <a:latin typeface="HelveticaNeueLTPro-Cn"/>
                          <a:cs typeface="Arial"/>
                        </a:rPr>
                        <a:t>jun.,</a:t>
                      </a:r>
                      <a:r>
                        <a:rPr lang="de-DE" sz="900" b="1" spc="-10" dirty="0">
                          <a:latin typeface="HelveticaNeueLTPro-Cn"/>
                          <a:cs typeface="Arial"/>
                        </a:rPr>
                        <a:t>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Brandl Johann </a:t>
                      </a:r>
                      <a:r>
                        <a:rPr lang="de-DE" sz="900" b="0" spc="-10" dirty="0">
                          <a:latin typeface="HelveticaNeueLTPro-Cn"/>
                          <a:cs typeface="Arial"/>
                        </a:rPr>
                        <a:t>jun.,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00000"/>
                        </a:lnSpc>
                      </a:pPr>
                      <a:r>
                        <a:rPr lang="de-DE" sz="900" b="1" spc="-10" dirty="0">
                          <a:latin typeface="HelveticaNeueLTPro-Cn"/>
                          <a:cs typeface="Arial"/>
                        </a:rPr>
                        <a:t>Palm Ida</a:t>
                      </a:r>
                      <a:r>
                        <a:rPr lang="de-DE" sz="900" b="0" spc="-10" dirty="0">
                          <a:latin typeface="HelveticaNeueLTPro-Cn"/>
                          <a:cs typeface="Arial"/>
                        </a:rPr>
                        <a:t>,</a:t>
                      </a:r>
                      <a:r>
                        <a:rPr lang="de-DE" sz="900" b="0" spc="-90" dirty="0">
                          <a:latin typeface="HelveticaNeueLTPro-Cn"/>
                          <a:cs typeface="Arial"/>
                        </a:rPr>
                        <a:t> </a:t>
                      </a:r>
                      <a:r>
                        <a:rPr lang="de-DE" sz="900" b="0" spc="-5" dirty="0">
                          <a:latin typeface="HelveticaNeueLTPro-Cn"/>
                          <a:cs typeface="Arial"/>
                        </a:rPr>
                        <a:t>H</a:t>
                      </a:r>
                      <a:r>
                        <a:rPr lang="de-DE" sz="900" spc="-5" dirty="0">
                          <a:latin typeface="HelveticaNeueLTPro-Cn"/>
                          <a:cs typeface="Arial"/>
                        </a:rPr>
                        <a:t>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206</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Deimel Charlotte</a:t>
                      </a:r>
                      <a:r>
                        <a:rPr lang="de-DE" sz="900" b="0" spc="15" dirty="0">
                          <a:latin typeface="HelveticaNeueLTPro-Cn"/>
                          <a:cs typeface="Arial"/>
                        </a:rPr>
                        <a:t>, </a:t>
                      </a:r>
                      <a:r>
                        <a:rPr lang="de-DE" sz="900" spc="15" dirty="0">
                          <a:latin typeface="HelveticaNeueLTPro-Cn"/>
                          <a:cs typeface="Arial"/>
                        </a:rPr>
                        <a:t>Studentin</a:t>
                      </a:r>
                    </a:p>
                    <a:p>
                      <a:pPr>
                        <a:lnSpc>
                          <a:spcPct val="100000"/>
                        </a:lnSpc>
                      </a:pPr>
                      <a:endParaRPr lang="de-DE" sz="900" spc="-5"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207</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Glotz Georg</a:t>
                      </a:r>
                      <a:r>
                        <a:rPr lang="de-DE" sz="900" b="0" spc="-10" dirty="0">
                          <a:latin typeface="HelveticaNeueLTPro-Cn"/>
                          <a:cs typeface="Arial"/>
                        </a:rPr>
                        <a:t>,</a:t>
                      </a:r>
                      <a:r>
                        <a:rPr lang="de-DE" sz="900" b="0" spc="-95" dirty="0">
                          <a:latin typeface="HelveticaNeueLTPro-Cn"/>
                          <a:cs typeface="Arial"/>
                        </a:rPr>
                        <a:t> </a:t>
                      </a:r>
                      <a:r>
                        <a:rPr lang="de-DE" sz="900" spc="-10" dirty="0">
                          <a:latin typeface="HelveticaNeueLTPro-Cn"/>
                          <a:cs typeface="Arial"/>
                        </a:rPr>
                        <a:t>Metzgermeister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208</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Lehr Isolde</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selbst. Apothekerin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4" name="object 12">
            <a:extLst>
              <a:ext uri="{FF2B5EF4-FFF2-40B4-BE49-F238E27FC236}">
                <a16:creationId xmlns:a16="http://schemas.microsoft.com/office/drawing/2014/main" id="{1CF1C7C0-80F8-B28A-DD01-4B122617DAEC}"/>
              </a:ext>
            </a:extLst>
          </p:cNvPr>
          <p:cNvSpPr/>
          <p:nvPr/>
        </p:nvSpPr>
        <p:spPr>
          <a:xfrm>
            <a:off x="4059238" y="1313166"/>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graphicFrame>
        <p:nvGraphicFramePr>
          <p:cNvPr id="5" name="Inhaltsplatzhalter 6">
            <a:extLst>
              <a:ext uri="{FF2B5EF4-FFF2-40B4-BE49-F238E27FC236}">
                <a16:creationId xmlns:a16="http://schemas.microsoft.com/office/drawing/2014/main" id="{BB686D09-FDE7-5C17-9212-47FE6EAB055B}"/>
              </a:ext>
            </a:extLst>
          </p:cNvPr>
          <p:cNvGraphicFramePr>
            <a:graphicFrameLocks/>
          </p:cNvGraphicFramePr>
          <p:nvPr>
            <p:extLst>
              <p:ext uri="{D42A27DB-BD31-4B8C-83A1-F6EECF244321}">
                <p14:modId xmlns:p14="http://schemas.microsoft.com/office/powerpoint/2010/main" val="4267282305"/>
              </p:ext>
            </p:extLst>
          </p:nvPr>
        </p:nvGraphicFramePr>
        <p:xfrm>
          <a:off x="125413"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r>
                        <a:rPr lang="de-DE" sz="19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endParaRPr lang="de-DE" sz="1800" b="1" i="1" dirty="0">
                        <a:latin typeface="Comic Sans MS" panose="030F0702030302020204" pitchFamily="66" charset="0"/>
                      </a:endParaRP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spc="-5" dirty="0">
                          <a:latin typeface="HelveticaNeueLTPro-Cn"/>
                          <a:cs typeface="Arial"/>
                        </a:rPr>
                        <a:t>,</a:t>
                      </a:r>
                      <a:r>
                        <a:rPr lang="de-DE" sz="900" b="1"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r>
                        <a:rPr lang="de-DE" sz="1800" b="1" i="1" dirty="0">
                          <a:latin typeface="Comic Sans MS" panose="030F0702030302020204" pitchFamily="66" charset="0"/>
                        </a:rPr>
                        <a:t>3</a:t>
                      </a: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a:t>
                      </a:r>
                      <a:r>
                        <a:rPr lang="de-DE" sz="900" b="1" spc="-5" dirty="0">
                          <a:latin typeface="HelveticaNeueLTPro-Cn"/>
                          <a:cs typeface="Arial"/>
                        </a:rPr>
                        <a:t> </a:t>
                      </a:r>
                      <a:r>
                        <a:rPr lang="de-DE" sz="900" spc="-5" dirty="0">
                          <a:latin typeface="HelveticaNeueLTPro-Cn"/>
                          <a:cs typeface="Arial"/>
                        </a:rPr>
                        <a:t>Arzt,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Gastwirtin,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0" spc="-10" dirty="0">
                          <a:latin typeface="HelveticaNeueLTPro-Cn"/>
                          <a:cs typeface="Arial"/>
                        </a:rPr>
                        <a:t>,</a:t>
                      </a:r>
                      <a:r>
                        <a:rPr lang="de-DE" sz="900" b="0" spc="-65" dirty="0">
                          <a:latin typeface="HelveticaNeueLTPro-Cn"/>
                          <a:cs typeface="Arial"/>
                        </a:rPr>
                        <a:t> </a:t>
                      </a:r>
                      <a:r>
                        <a:rPr lang="de-DE" sz="90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2</a:t>
                      </a: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0" spc="60" dirty="0">
                          <a:latin typeface="HelveticaNeueLTPro-Cn"/>
                          <a:cs typeface="Arial"/>
                        </a:rPr>
                        <a:t> </a:t>
                      </a:r>
                      <a:r>
                        <a:rPr lang="de-DE" sz="900" spc="15" dirty="0">
                          <a:latin typeface="HelveticaNeueLTPro-Cn"/>
                          <a:cs typeface="Arial"/>
                        </a:rPr>
                        <a:t>Vertreter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108</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Almer </a:t>
                      </a:r>
                      <a:r>
                        <a:rPr lang="de-DE" sz="900" b="1" spc="10" dirty="0">
                          <a:latin typeface="HelveticaNeueLTPro-Cn"/>
                          <a:cs typeface="Arial"/>
                        </a:rPr>
                        <a:t>Karin</a:t>
                      </a:r>
                      <a:r>
                        <a:rPr lang="de-DE" sz="900" b="0" spc="10" dirty="0">
                          <a:latin typeface="HelveticaNeueLTPro-Cn"/>
                          <a:cs typeface="Arial"/>
                        </a:rPr>
                        <a:t>, </a:t>
                      </a:r>
                      <a:r>
                        <a:rPr lang="de-DE" sz="900" spc="15" dirty="0">
                          <a:latin typeface="HelveticaNeueLTPro-Cn"/>
                          <a:cs typeface="Arial"/>
                        </a:rPr>
                        <a:t>Diplom-Verwaltungs</a:t>
                      </a:r>
                      <a:r>
                        <a:rPr lang="de-DE" sz="900" spc="-5" dirty="0">
                          <a:latin typeface="HelveticaNeueLTPro-Cn"/>
                          <a:cs typeface="Arial"/>
                        </a:rPr>
                        <a:t>wirtin </a:t>
                      </a:r>
                      <a:r>
                        <a:rPr lang="de-DE" sz="900" spc="-10" dirty="0">
                          <a:latin typeface="HelveticaNeueLTPro-Cn"/>
                          <a:cs typeface="Arial"/>
                        </a:rPr>
                        <a:t>(FH),</a:t>
                      </a:r>
                      <a:r>
                        <a:rPr lang="de-DE" sz="900" dirty="0">
                          <a:latin typeface="HelveticaNeueLTPro-Cn"/>
                          <a:cs typeface="Arial"/>
                        </a:rPr>
                        <a:t> </a:t>
                      </a:r>
                      <a:r>
                        <a:rPr lang="de-DE" sz="900" spc="-10" dirty="0">
                          <a:latin typeface="HelveticaNeueLTPro-Cn"/>
                          <a:cs typeface="Arial"/>
                        </a:rPr>
                        <a:t>Regierungsamtfrau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109</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Stangl Josef</a:t>
                      </a:r>
                      <a:r>
                        <a:rPr lang="de-DE" sz="900" b="0" spc="-10" dirty="0">
                          <a:latin typeface="HelveticaNeueLTPro-Cn"/>
                          <a:cs typeface="Arial"/>
                        </a:rPr>
                        <a:t>,</a:t>
                      </a:r>
                      <a:r>
                        <a:rPr lang="de-DE" sz="900" b="1" spc="-10" dirty="0">
                          <a:latin typeface="HelveticaNeueLTPro-Cn"/>
                          <a:cs typeface="Arial"/>
                        </a:rPr>
                        <a:t> </a:t>
                      </a:r>
                      <a:r>
                        <a:rPr lang="de-DE" sz="900" spc="-10" dirty="0">
                          <a:latin typeface="HelveticaNeueLTPro-Cn"/>
                          <a:cs typeface="Arial"/>
                        </a:rPr>
                        <a:t>Diplom-Volkswirt, </a:t>
                      </a:r>
                    </a:p>
                    <a:p>
                      <a:pPr>
                        <a:lnSpc>
                          <a:spcPct val="100000"/>
                        </a:lnSpc>
                      </a:pPr>
                      <a:r>
                        <a:rPr lang="de-DE" sz="900" spc="15" dirty="0">
                          <a:latin typeface="HelveticaNeueLTPro-Cn"/>
                          <a:cs typeface="Arial"/>
                        </a:rPr>
                        <a:t>Versicherungsvertreter</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r>
                        <a:rPr lang="de-DE" sz="1800" b="1" i="1" dirty="0">
                          <a:latin typeface="Comic Sans MS" panose="030F0702030302020204" pitchFamily="66" charset="0"/>
                        </a:rPr>
                        <a:t>5</a:t>
                      </a:r>
                    </a:p>
                  </a:txBody>
                  <a:tcPr/>
                </a:tc>
                <a:tc>
                  <a:txBody>
                    <a:bodyPr/>
                    <a:lstStyle/>
                    <a:p>
                      <a:pPr>
                        <a:lnSpc>
                          <a:spcPct val="100000"/>
                        </a:lnSpc>
                      </a:pPr>
                      <a:r>
                        <a:rPr lang="de-DE" sz="900" dirty="0">
                          <a:latin typeface="HelveticaNeueLTPro-Cn"/>
                        </a:rPr>
                        <a:t>110</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Moser Franz </a:t>
                      </a:r>
                      <a:r>
                        <a:rPr lang="de-DE" sz="900" b="0" spc="-10" dirty="0">
                          <a:latin typeface="HelveticaNeueLTPro-Cn"/>
                          <a:cs typeface="Arial"/>
                        </a:rPr>
                        <a:t>sen., Techniker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111</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Obermüller Paula</a:t>
                      </a:r>
                      <a:r>
                        <a:rPr lang="de-DE" sz="900" b="0" spc="-10" dirty="0">
                          <a:latin typeface="HelveticaNeueLTPro-Cn"/>
                          <a:cs typeface="Arial"/>
                        </a:rPr>
                        <a:t>,</a:t>
                      </a:r>
                      <a:r>
                        <a:rPr lang="de-DE" sz="900" b="1"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112</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Huber </a:t>
                      </a:r>
                      <a:r>
                        <a:rPr lang="de-DE" sz="900" b="1" spc="15" dirty="0">
                          <a:latin typeface="HelveticaNeueLTPro-Cn"/>
                          <a:cs typeface="Arial"/>
                        </a:rPr>
                        <a:t>Franz</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Bankangestellter, </a:t>
                      </a:r>
                    </a:p>
                    <a:p>
                      <a:pPr>
                        <a:lnSpc>
                          <a:spcPct val="100000"/>
                        </a:lnSpc>
                      </a:pPr>
                      <a:r>
                        <a:rPr lang="de-DE" sz="900" spc="-5" dirty="0">
                          <a:latin typeface="HelveticaNeueLTPro-Cn"/>
                          <a:cs typeface="Arial"/>
                        </a:rPr>
                        <a:t>Bezirksrat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Sauer Hermann</a:t>
                      </a:r>
                      <a:r>
                        <a:rPr lang="de-DE" sz="900" b="0" spc="-10" dirty="0">
                          <a:latin typeface="HelveticaNeueLTPro-Cn"/>
                          <a:cs typeface="Arial"/>
                        </a:rPr>
                        <a:t>,</a:t>
                      </a:r>
                      <a:r>
                        <a:rPr lang="de-DE" sz="900" b="0" spc="-95" dirty="0">
                          <a:latin typeface="HelveticaNeueLTPro-Cn"/>
                          <a:cs typeface="Arial"/>
                        </a:rPr>
                        <a:t> </a:t>
                      </a:r>
                      <a:r>
                        <a:rPr lang="de-DE" sz="900" b="0" spc="-5" dirty="0">
                          <a:latin typeface="HelveticaNeueLTPro-Cn"/>
                          <a:cs typeface="Arial"/>
                        </a:rPr>
                        <a:t>I</a:t>
                      </a:r>
                      <a:r>
                        <a:rPr lang="de-DE" sz="900" spc="-5" dirty="0">
                          <a:latin typeface="HelveticaNeueLTPro-Cn"/>
                          <a:cs typeface="Arial"/>
                        </a:rPr>
                        <a:t>nstallateur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114</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Gruber </a:t>
                      </a:r>
                      <a:r>
                        <a:rPr lang="de-DE" sz="900" b="1" spc="-5" dirty="0">
                          <a:latin typeface="HelveticaNeueLTPro-Cn"/>
                          <a:cs typeface="Arial"/>
                        </a:rPr>
                        <a:t>Georg</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Gerbereibesitzer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7" name="object 12">
            <a:extLst>
              <a:ext uri="{FF2B5EF4-FFF2-40B4-BE49-F238E27FC236}">
                <a16:creationId xmlns:a16="http://schemas.microsoft.com/office/drawing/2014/main" id="{162C4385-61C2-C735-77A1-996502B80693}"/>
              </a:ext>
            </a:extLst>
          </p:cNvPr>
          <p:cNvSpPr/>
          <p:nvPr/>
        </p:nvSpPr>
        <p:spPr>
          <a:xfrm>
            <a:off x="229394" y="1313123"/>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sp>
        <p:nvSpPr>
          <p:cNvPr id="6" name="Textfeld 5">
            <a:extLst>
              <a:ext uri="{FF2B5EF4-FFF2-40B4-BE49-F238E27FC236}">
                <a16:creationId xmlns:a16="http://schemas.microsoft.com/office/drawing/2014/main" id="{9581875C-DCDB-68E8-0743-872DE423A511}"/>
              </a:ext>
            </a:extLst>
          </p:cNvPr>
          <p:cNvSpPr txBox="1"/>
          <p:nvPr/>
        </p:nvSpPr>
        <p:spPr>
          <a:xfrm>
            <a:off x="7696994" y="991394"/>
            <a:ext cx="1448594" cy="276999"/>
          </a:xfrm>
          <a:prstGeom prst="rect">
            <a:avLst/>
          </a:prstGeom>
          <a:noFill/>
        </p:spPr>
        <p:txBody>
          <a:bodyPr wrap="square" rtlCol="0">
            <a:spAutoFit/>
          </a:bodyPr>
          <a:lstStyle/>
          <a:p>
            <a:r>
              <a:rPr lang="de-DE" sz="1200" b="1" dirty="0">
                <a:solidFill>
                  <a:srgbClr val="3D3E3C"/>
                </a:solidFill>
                <a:latin typeface="HelveticaNeueLTPro-Cn"/>
              </a:rPr>
              <a:t>Zweites Beispiel</a:t>
            </a:r>
          </a:p>
        </p:txBody>
      </p:sp>
      <p:sp>
        <p:nvSpPr>
          <p:cNvPr id="8" name="Inhaltsplatzhalter 7">
            <a:extLst>
              <a:ext uri="{FF2B5EF4-FFF2-40B4-BE49-F238E27FC236}">
                <a16:creationId xmlns:a16="http://schemas.microsoft.com/office/drawing/2014/main" id="{8028539F-216B-D71D-E387-95DC5EA18107}"/>
              </a:ext>
            </a:extLst>
          </p:cNvPr>
          <p:cNvSpPr>
            <a:spLocks noGrp="1"/>
          </p:cNvSpPr>
          <p:nvPr>
            <p:ph idx="1"/>
          </p:nvPr>
        </p:nvSpPr>
        <p:spPr/>
        <p:txBody>
          <a:bodyPr>
            <a:normAutofit/>
          </a:bodyPr>
          <a:lstStyle/>
          <a:p>
            <a:r>
              <a:rPr lang="de-DE" sz="1800" dirty="0"/>
              <a:t>Die wählende Person kennzeichnet einen Wahlvorschlag in der Kopfleiste und vergibt nur an Personen dieses Wahlvorschlags Einzelstimmen, wobei sie einer Person mehr als drei Stimmen gibt.</a:t>
            </a:r>
          </a:p>
          <a:p>
            <a:pPr marL="0" indent="0">
              <a:buNone/>
            </a:pPr>
            <a:endParaRPr lang="de-DE" sz="1800" dirty="0"/>
          </a:p>
        </p:txBody>
      </p:sp>
    </p:spTree>
    <p:extLst>
      <p:ext uri="{BB962C8B-B14F-4D97-AF65-F5344CB8AC3E}">
        <p14:creationId xmlns:p14="http://schemas.microsoft.com/office/powerpoint/2010/main" val="32641882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25E4C4-AAA8-A855-DEAD-F16CFE9AECE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29129A2-89CC-2DEE-3DDB-12ADBF54D771}"/>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1D679262-FA90-84BF-DC93-C7488D78CA00}"/>
              </a:ext>
            </a:extLst>
          </p:cNvPr>
          <p:cNvSpPr>
            <a:spLocks noGrp="1"/>
          </p:cNvSpPr>
          <p:nvPr>
            <p:ph type="sldNum" sz="quarter" idx="12"/>
          </p:nvPr>
        </p:nvSpPr>
        <p:spPr/>
        <p:txBody>
          <a:bodyPr/>
          <a:lstStyle/>
          <a:p>
            <a:fld id="{F906993E-9E02-48EE-A46D-7C3E1E24638F}" type="slidenum">
              <a:rPr lang="de-DE" smtClean="0"/>
              <a:pPr/>
              <a:t>36</a:t>
            </a:fld>
            <a:endParaRPr lang="de-DE" dirty="0"/>
          </a:p>
        </p:txBody>
      </p:sp>
      <p:sp>
        <p:nvSpPr>
          <p:cNvPr id="5" name="Inhaltsplatzhalter 4">
            <a:extLst>
              <a:ext uri="{FF2B5EF4-FFF2-40B4-BE49-F238E27FC236}">
                <a16:creationId xmlns:a16="http://schemas.microsoft.com/office/drawing/2014/main" id="{5DDD1A7A-F97E-B3C0-9EC0-76F32B27F1ED}"/>
              </a:ext>
            </a:extLst>
          </p:cNvPr>
          <p:cNvSpPr>
            <a:spLocks noGrp="1"/>
          </p:cNvSpPr>
          <p:nvPr>
            <p:ph idx="11"/>
          </p:nvPr>
        </p:nvSpPr>
        <p:spPr/>
        <p:txBody>
          <a:bodyPr>
            <a:normAutofit fontScale="92500" lnSpcReduction="10000"/>
          </a:bodyPr>
          <a:lstStyle/>
          <a:p>
            <a:endParaRPr lang="de-DE"/>
          </a:p>
        </p:txBody>
      </p:sp>
      <p:sp>
        <p:nvSpPr>
          <p:cNvPr id="7" name="Inhaltsplatzhalter 6">
            <a:extLst>
              <a:ext uri="{FF2B5EF4-FFF2-40B4-BE49-F238E27FC236}">
                <a16:creationId xmlns:a16="http://schemas.microsoft.com/office/drawing/2014/main" id="{57C135FA-9211-4E89-C323-55ADD273AAD8}"/>
              </a:ext>
            </a:extLst>
          </p:cNvPr>
          <p:cNvSpPr>
            <a:spLocks noGrp="1"/>
          </p:cNvSpPr>
          <p:nvPr>
            <p:ph idx="1"/>
          </p:nvPr>
        </p:nvSpPr>
        <p:spPr/>
        <p:txBody>
          <a:bodyPr>
            <a:normAutofit fontScale="92500" lnSpcReduction="10000"/>
          </a:bodyPr>
          <a:lstStyle/>
          <a:p>
            <a:pPr marL="0" indent="0">
              <a:buNone/>
            </a:pPr>
            <a:r>
              <a:rPr lang="de-DE" dirty="0"/>
              <a:t>Der Stimmzettel ist </a:t>
            </a:r>
            <a:r>
              <a:rPr lang="de-DE" b="1" dirty="0">
                <a:solidFill>
                  <a:srgbClr val="3D3E3C"/>
                </a:solidFill>
              </a:rPr>
              <a:t>gültig</a:t>
            </a:r>
            <a:r>
              <a:rPr lang="de-DE" dirty="0"/>
              <a:t>.</a:t>
            </a:r>
          </a:p>
          <a:p>
            <a:r>
              <a:rPr lang="de-DE" dirty="0"/>
              <a:t>Die wählende Person hat insgesamt zehn Einzelstimmen vergeben, ihre Gesamtstimmenzahl von 14 Stimmen damit also nicht voll ausgenutzt. Beim Zusammenzählen der Einzelstimmen werden die dem Bewerber Moser über die zulässigen drei Stimmen hinaus gegebenen Stimmen mitgerechnet; sie sind vergeben. Die nicht  vergebenen vier Reststimmen kommen den sich bewerbenden Personen Burghauser, Schröder, Storch und Böhm des in der Kopfleiste gekennzeichneten Wahlvorschlags Nr. 1 zugute. Die dem Bewerber Moser gegebenen über drei hinausgehenden zwei  Stimmen sind ungültig. Diese beiden Stimmen sind verbraucht und können dem in der Kopfleiste angekreuzten Wahlvorschlag nicht zugutekommen. Gewählt sind demnach die sich bewerbenden Personen Burghauser, Schröder, Storch und Böhm mit je einer, die Bewerber Dr. Müller und Moser mit drei, der Bewerber Schenkel  mit zwei Stimmen. Zwei Stimmen sind ungültig.</a:t>
            </a:r>
          </a:p>
          <a:p>
            <a:pPr marL="0" indent="0">
              <a:buNone/>
            </a:pPr>
            <a:endParaRPr lang="de-DE" dirty="0"/>
          </a:p>
          <a:p>
            <a:pPr marL="0" indent="0">
              <a:buNone/>
            </a:pPr>
            <a:r>
              <a:rPr lang="de-DE" b="1" dirty="0">
                <a:solidFill>
                  <a:srgbClr val="3D3E3C"/>
                </a:solidFill>
              </a:rPr>
              <a:t>Grundsatz: Auch ungültige Stimmen sind vergeben.</a:t>
            </a:r>
          </a:p>
          <a:p>
            <a:endParaRPr lang="de-DE" dirty="0"/>
          </a:p>
        </p:txBody>
      </p:sp>
    </p:spTree>
    <p:extLst>
      <p:ext uri="{BB962C8B-B14F-4D97-AF65-F5344CB8AC3E}">
        <p14:creationId xmlns:p14="http://schemas.microsoft.com/office/powerpoint/2010/main" val="6213808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FA06E-E3A4-31AD-CE54-D9252E339000}"/>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5AF6E418-C571-AEDB-19B6-8893ECA14C96}"/>
              </a:ext>
            </a:extLst>
          </p:cNvPr>
          <p:cNvSpPr>
            <a:spLocks noGrp="1"/>
          </p:cNvSpPr>
          <p:nvPr>
            <p:ph type="sldNum" sz="quarter" idx="12"/>
          </p:nvPr>
        </p:nvSpPr>
        <p:spPr/>
        <p:txBody>
          <a:bodyPr/>
          <a:lstStyle/>
          <a:p>
            <a:fld id="{F906993E-9E02-48EE-A46D-7C3E1E24638F}" type="slidenum">
              <a:rPr lang="de-DE" smtClean="0"/>
              <a:pPr/>
              <a:t>37</a:t>
            </a:fld>
            <a:endParaRPr lang="de-DE" dirty="0"/>
          </a:p>
        </p:txBody>
      </p:sp>
      <p:graphicFrame>
        <p:nvGraphicFramePr>
          <p:cNvPr id="13" name="Inhaltsplatzhalter 6">
            <a:extLst>
              <a:ext uri="{FF2B5EF4-FFF2-40B4-BE49-F238E27FC236}">
                <a16:creationId xmlns:a16="http://schemas.microsoft.com/office/drawing/2014/main" id="{4B21C963-2478-2DF7-E948-AB73B5272D96}"/>
              </a:ext>
            </a:extLst>
          </p:cNvPr>
          <p:cNvGraphicFramePr>
            <a:graphicFrameLocks/>
          </p:cNvGraphicFramePr>
          <p:nvPr>
            <p:extLst>
              <p:ext uri="{D42A27DB-BD31-4B8C-83A1-F6EECF244321}">
                <p14:modId xmlns:p14="http://schemas.microsoft.com/office/powerpoint/2010/main" val="1320375048"/>
              </p:ext>
            </p:extLst>
          </p:nvPr>
        </p:nvGraphicFramePr>
        <p:xfrm>
          <a:off x="3969941"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de-DE" sz="2000" b="1" i="1" dirty="0">
                        <a:latin typeface="Comic Sans MS" panose="030F0702030302020204" pitchFamily="66" charset="0"/>
                      </a:endParaRP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 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203</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a:t>
                      </a:r>
                      <a:r>
                        <a:rPr lang="de-DE" sz="900" b="1"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a:t>
                      </a:r>
                      <a:r>
                        <a:rPr lang="de-DE" sz="900" b="1"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0000"/>
                        </a:lnSpc>
                      </a:pPr>
                      <a:r>
                        <a:rPr lang="de-DE" sz="900" b="1" spc="-10" dirty="0">
                          <a:latin typeface="HelveticaNeueLTPro-Cn"/>
                          <a:cs typeface="Arial"/>
                        </a:rPr>
                        <a:t>Brandl Johann </a:t>
                      </a:r>
                      <a:r>
                        <a:rPr lang="de-DE" sz="900" b="0" spc="-10" dirty="0">
                          <a:latin typeface="HelveticaNeueLTPro-Cn"/>
                          <a:cs typeface="Arial"/>
                        </a:rPr>
                        <a:t>jun.,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Brandl Johann </a:t>
                      </a:r>
                      <a:r>
                        <a:rPr lang="de-DE" sz="900" b="0" spc="-10" dirty="0">
                          <a:latin typeface="HelveticaNeueLTPro-Cn"/>
                          <a:cs typeface="Arial"/>
                        </a:rPr>
                        <a:t>jun., 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00000"/>
                        </a:lnSpc>
                      </a:pPr>
                      <a:r>
                        <a:rPr lang="de-DE" sz="900" b="1" spc="-10" dirty="0">
                          <a:latin typeface="HelveticaNeueLTPro-Cn"/>
                          <a:cs typeface="Arial"/>
                        </a:rPr>
                        <a:t>Palm Ida</a:t>
                      </a:r>
                      <a:r>
                        <a:rPr lang="de-DE" sz="900" b="0" spc="-10" dirty="0">
                          <a:latin typeface="HelveticaNeueLTPro-Cn"/>
                          <a:cs typeface="Arial"/>
                        </a:rPr>
                        <a:t>,</a:t>
                      </a:r>
                      <a:r>
                        <a:rPr lang="de-DE" sz="900" b="1"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206</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Deimel Charlotte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Studentin</a:t>
                      </a:r>
                    </a:p>
                    <a:p>
                      <a:pPr>
                        <a:lnSpc>
                          <a:spcPct val="100000"/>
                        </a:lnSpc>
                      </a:pPr>
                      <a:endParaRPr lang="de-DE" sz="900" spc="-5"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207</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Glotz Georg</a:t>
                      </a:r>
                      <a:r>
                        <a:rPr lang="de-DE" sz="900" b="0" spc="-10" dirty="0">
                          <a:latin typeface="HelveticaNeueLTPro-Cn"/>
                          <a:cs typeface="Arial"/>
                        </a:rPr>
                        <a:t>,</a:t>
                      </a:r>
                      <a:r>
                        <a:rPr lang="de-DE" sz="900" b="0" spc="-95" dirty="0">
                          <a:latin typeface="HelveticaNeueLTPro-Cn"/>
                          <a:cs typeface="Arial"/>
                        </a:rPr>
                        <a:t> </a:t>
                      </a:r>
                      <a:r>
                        <a:rPr lang="de-DE" sz="900" spc="-10" dirty="0">
                          <a:latin typeface="HelveticaNeueLTPro-Cn"/>
                          <a:cs typeface="Arial"/>
                        </a:rPr>
                        <a:t>Metzgermeister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208</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Lehr Isolde</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selbst. Apothekerin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4" name="object 12">
            <a:extLst>
              <a:ext uri="{FF2B5EF4-FFF2-40B4-BE49-F238E27FC236}">
                <a16:creationId xmlns:a16="http://schemas.microsoft.com/office/drawing/2014/main" id="{636708C2-1548-9CB5-0856-71B58733E9F1}"/>
              </a:ext>
            </a:extLst>
          </p:cNvPr>
          <p:cNvSpPr/>
          <p:nvPr/>
        </p:nvSpPr>
        <p:spPr>
          <a:xfrm>
            <a:off x="4059238" y="1313166"/>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graphicFrame>
        <p:nvGraphicFramePr>
          <p:cNvPr id="5" name="Inhaltsplatzhalter 6">
            <a:extLst>
              <a:ext uri="{FF2B5EF4-FFF2-40B4-BE49-F238E27FC236}">
                <a16:creationId xmlns:a16="http://schemas.microsoft.com/office/drawing/2014/main" id="{CF996029-D772-AAE5-43AD-DC71A7ADCBF0}"/>
              </a:ext>
            </a:extLst>
          </p:cNvPr>
          <p:cNvGraphicFramePr>
            <a:graphicFrameLocks/>
          </p:cNvGraphicFramePr>
          <p:nvPr>
            <p:extLst>
              <p:ext uri="{D42A27DB-BD31-4B8C-83A1-F6EECF244321}">
                <p14:modId xmlns:p14="http://schemas.microsoft.com/office/powerpoint/2010/main" val="523561697"/>
              </p:ext>
            </p:extLst>
          </p:nvPr>
        </p:nvGraphicFramePr>
        <p:xfrm>
          <a:off x="125413"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r>
                        <a:rPr lang="de-DE" sz="19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endParaRPr lang="de-DE" sz="1800" b="1" i="1" dirty="0">
                        <a:latin typeface="Comic Sans MS" panose="030F0702030302020204" pitchFamily="66" charset="0"/>
                      </a:endParaRP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spc="-5" dirty="0">
                          <a:latin typeface="HelveticaNeueLTPro-Cn"/>
                          <a:cs typeface="Arial"/>
                        </a:rPr>
                        <a:t>,</a:t>
                      </a:r>
                      <a:r>
                        <a:rPr lang="de-DE" sz="900" b="0"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 </a:t>
                      </a:r>
                      <a:r>
                        <a:rPr lang="de-DE" sz="900" spc="15" dirty="0">
                          <a:latin typeface="HelveticaNeueLTPro-Cn"/>
                          <a:cs typeface="Arial"/>
                        </a:rPr>
                        <a:t>selbstständige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r>
                        <a:rPr lang="de-DE" sz="1800" b="1" i="1" dirty="0">
                          <a:latin typeface="Comic Sans MS" panose="030F0702030302020204" pitchFamily="66" charset="0"/>
                        </a:rPr>
                        <a:t>3</a:t>
                      </a: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a:t>
                      </a:r>
                      <a:r>
                        <a:rPr lang="de-DE" sz="900" b="1" spc="-5" dirty="0">
                          <a:latin typeface="HelveticaNeueLTPro-Cn"/>
                          <a:cs typeface="Arial"/>
                        </a:rPr>
                        <a:t> </a:t>
                      </a:r>
                      <a:r>
                        <a:rPr lang="de-DE" sz="900" spc="-5" dirty="0">
                          <a:latin typeface="HelveticaNeueLTPro-Cn"/>
                          <a:cs typeface="Arial"/>
                        </a:rPr>
                        <a:t>Arzt,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Gastwirtin,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0" spc="-10" dirty="0">
                          <a:latin typeface="HelveticaNeueLTPro-Cn"/>
                          <a:cs typeface="Arial"/>
                        </a:rPr>
                        <a:t>,</a:t>
                      </a:r>
                      <a:r>
                        <a:rPr lang="de-DE" sz="900" b="1" spc="-65" dirty="0">
                          <a:latin typeface="HelveticaNeueLTPro-Cn"/>
                          <a:cs typeface="Arial"/>
                        </a:rPr>
                        <a:t> </a:t>
                      </a:r>
                      <a:r>
                        <a:rPr lang="de-DE" sz="90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2</a:t>
                      </a: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0" spc="60" dirty="0">
                          <a:latin typeface="HelveticaNeueLTPro-Cn"/>
                          <a:cs typeface="Arial"/>
                        </a:rPr>
                        <a:t> </a:t>
                      </a:r>
                      <a:r>
                        <a:rPr lang="de-DE" sz="900" b="0" spc="15" dirty="0">
                          <a:latin typeface="HelveticaNeueLTPro-Cn"/>
                          <a:cs typeface="Arial"/>
                        </a:rPr>
                        <a:t>Vertreter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108</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Almer </a:t>
                      </a:r>
                      <a:r>
                        <a:rPr lang="de-DE" sz="900" b="1" spc="10" dirty="0">
                          <a:latin typeface="HelveticaNeueLTPro-Cn"/>
                          <a:cs typeface="Arial"/>
                        </a:rPr>
                        <a:t>Karin</a:t>
                      </a:r>
                      <a:r>
                        <a:rPr lang="de-DE" sz="900" b="0" spc="10" dirty="0">
                          <a:latin typeface="HelveticaNeueLTPro-Cn"/>
                          <a:cs typeface="Arial"/>
                        </a:rPr>
                        <a:t>, </a:t>
                      </a:r>
                      <a:r>
                        <a:rPr lang="de-DE" sz="900" spc="15" dirty="0">
                          <a:latin typeface="HelveticaNeueLTPro-Cn"/>
                          <a:cs typeface="Arial"/>
                        </a:rPr>
                        <a:t>Diplom-Verwaltungs</a:t>
                      </a:r>
                      <a:r>
                        <a:rPr lang="de-DE" sz="900" spc="-5" dirty="0">
                          <a:latin typeface="HelveticaNeueLTPro-Cn"/>
                          <a:cs typeface="Arial"/>
                        </a:rPr>
                        <a:t>wirtin </a:t>
                      </a:r>
                      <a:r>
                        <a:rPr lang="de-DE" sz="900" spc="-10" dirty="0">
                          <a:latin typeface="HelveticaNeueLTPro-Cn"/>
                          <a:cs typeface="Arial"/>
                        </a:rPr>
                        <a:t>(FH),</a:t>
                      </a:r>
                      <a:r>
                        <a:rPr lang="de-DE" sz="900" dirty="0">
                          <a:latin typeface="HelveticaNeueLTPro-Cn"/>
                          <a:cs typeface="Arial"/>
                        </a:rPr>
                        <a:t> </a:t>
                      </a:r>
                      <a:r>
                        <a:rPr lang="de-DE" sz="900" spc="-10" dirty="0">
                          <a:latin typeface="HelveticaNeueLTPro-Cn"/>
                          <a:cs typeface="Arial"/>
                        </a:rPr>
                        <a:t>Regierungsamtfrau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109</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Stangl Josef</a:t>
                      </a:r>
                      <a:r>
                        <a:rPr lang="de-DE" sz="900" b="0" spc="-10" dirty="0">
                          <a:latin typeface="HelveticaNeueLTPro-Cn"/>
                          <a:cs typeface="Arial"/>
                        </a:rPr>
                        <a:t>, D</a:t>
                      </a:r>
                      <a:r>
                        <a:rPr lang="de-DE" sz="900" spc="-10" dirty="0">
                          <a:latin typeface="HelveticaNeueLTPro-Cn"/>
                          <a:cs typeface="Arial"/>
                        </a:rPr>
                        <a:t>iplom-Volkswirt, </a:t>
                      </a:r>
                    </a:p>
                    <a:p>
                      <a:pPr>
                        <a:lnSpc>
                          <a:spcPct val="100000"/>
                        </a:lnSpc>
                      </a:pPr>
                      <a:r>
                        <a:rPr lang="de-DE" sz="900" spc="15" dirty="0">
                          <a:latin typeface="HelveticaNeueLTPro-Cn"/>
                          <a:cs typeface="Arial"/>
                        </a:rPr>
                        <a:t>Versicherungsvertreter</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r>
                        <a:rPr lang="de-DE" sz="1800" b="1" i="1" dirty="0">
                          <a:latin typeface="Comic Sans MS" panose="030F0702030302020204" pitchFamily="66" charset="0"/>
                        </a:rPr>
                        <a:t>20</a:t>
                      </a:r>
                    </a:p>
                  </a:txBody>
                  <a:tcPr/>
                </a:tc>
                <a:tc>
                  <a:txBody>
                    <a:bodyPr/>
                    <a:lstStyle/>
                    <a:p>
                      <a:pPr>
                        <a:lnSpc>
                          <a:spcPct val="100000"/>
                        </a:lnSpc>
                      </a:pPr>
                      <a:r>
                        <a:rPr lang="de-DE" sz="900" dirty="0">
                          <a:latin typeface="HelveticaNeueLTPro-Cn"/>
                        </a:rPr>
                        <a:t>110</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Moser Franz </a:t>
                      </a:r>
                      <a:r>
                        <a:rPr lang="de-DE" sz="900" b="0" spc="-10" dirty="0">
                          <a:latin typeface="HelveticaNeueLTPro-Cn"/>
                          <a:cs typeface="Arial"/>
                        </a:rPr>
                        <a:t>sen., Techniker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111</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Obermüller Paula</a:t>
                      </a:r>
                      <a:r>
                        <a:rPr lang="de-DE" sz="900" b="0" spc="-10" dirty="0">
                          <a:latin typeface="HelveticaNeueLTPro-Cn"/>
                          <a:cs typeface="Arial"/>
                        </a:rPr>
                        <a:t>,</a:t>
                      </a:r>
                      <a:r>
                        <a:rPr lang="de-DE" sz="900" b="1"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112</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Huber </a:t>
                      </a:r>
                      <a:r>
                        <a:rPr lang="de-DE" sz="900" b="1" spc="15" dirty="0">
                          <a:latin typeface="HelveticaNeueLTPro-Cn"/>
                          <a:cs typeface="Arial"/>
                        </a:rPr>
                        <a:t>Franz</a:t>
                      </a:r>
                      <a:r>
                        <a:rPr lang="de-DE" sz="900" b="0" spc="15" dirty="0">
                          <a:latin typeface="HelveticaNeueLTPro-Cn"/>
                          <a:cs typeface="Arial"/>
                        </a:rPr>
                        <a:t>, </a:t>
                      </a:r>
                      <a:r>
                        <a:rPr lang="de-DE" sz="900" spc="15" dirty="0">
                          <a:latin typeface="HelveticaNeueLTPro-Cn"/>
                          <a:cs typeface="Arial"/>
                        </a:rPr>
                        <a:t>Bankangestellter, </a:t>
                      </a:r>
                    </a:p>
                    <a:p>
                      <a:pPr>
                        <a:lnSpc>
                          <a:spcPct val="100000"/>
                        </a:lnSpc>
                      </a:pPr>
                      <a:r>
                        <a:rPr lang="de-DE" sz="900" spc="-5" dirty="0">
                          <a:latin typeface="HelveticaNeueLTPro-Cn"/>
                          <a:cs typeface="Arial"/>
                        </a:rPr>
                        <a:t>Bezirksrat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Sauer Hermann</a:t>
                      </a:r>
                      <a:r>
                        <a:rPr lang="de-DE" sz="900" b="0" spc="-10" dirty="0">
                          <a:latin typeface="HelveticaNeueLTPro-Cn"/>
                          <a:cs typeface="Arial"/>
                        </a:rPr>
                        <a:t>,</a:t>
                      </a:r>
                      <a:r>
                        <a:rPr lang="de-DE" sz="900" b="0" spc="-95" dirty="0">
                          <a:latin typeface="HelveticaNeueLTPro-Cn"/>
                          <a:cs typeface="Arial"/>
                        </a:rPr>
                        <a:t> </a:t>
                      </a:r>
                      <a:r>
                        <a:rPr lang="de-DE" sz="900" b="0" spc="-5" dirty="0">
                          <a:latin typeface="HelveticaNeueLTPro-Cn"/>
                          <a:cs typeface="Arial"/>
                        </a:rPr>
                        <a:t>I</a:t>
                      </a:r>
                      <a:r>
                        <a:rPr lang="de-DE" sz="900" spc="-5" dirty="0">
                          <a:latin typeface="HelveticaNeueLTPro-Cn"/>
                          <a:cs typeface="Arial"/>
                        </a:rPr>
                        <a:t>nstallateur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114</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Gruber </a:t>
                      </a:r>
                      <a:r>
                        <a:rPr lang="de-DE" sz="900" b="1" spc="-5" dirty="0">
                          <a:latin typeface="HelveticaNeueLTPro-Cn"/>
                          <a:cs typeface="Arial"/>
                        </a:rPr>
                        <a:t>Georg</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Gerbereibesitzer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7" name="object 12">
            <a:extLst>
              <a:ext uri="{FF2B5EF4-FFF2-40B4-BE49-F238E27FC236}">
                <a16:creationId xmlns:a16="http://schemas.microsoft.com/office/drawing/2014/main" id="{0C631AB6-847E-E6DD-A828-4A19D71D6DB2}"/>
              </a:ext>
            </a:extLst>
          </p:cNvPr>
          <p:cNvSpPr/>
          <p:nvPr/>
        </p:nvSpPr>
        <p:spPr>
          <a:xfrm>
            <a:off x="229394" y="1313123"/>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sp>
        <p:nvSpPr>
          <p:cNvPr id="6" name="Textfeld 5">
            <a:extLst>
              <a:ext uri="{FF2B5EF4-FFF2-40B4-BE49-F238E27FC236}">
                <a16:creationId xmlns:a16="http://schemas.microsoft.com/office/drawing/2014/main" id="{6BFF2F60-B918-28B4-8CE2-0C9D16F62F12}"/>
              </a:ext>
            </a:extLst>
          </p:cNvPr>
          <p:cNvSpPr txBox="1"/>
          <p:nvPr/>
        </p:nvSpPr>
        <p:spPr>
          <a:xfrm>
            <a:off x="7696994" y="991394"/>
            <a:ext cx="1448594" cy="276999"/>
          </a:xfrm>
          <a:prstGeom prst="rect">
            <a:avLst/>
          </a:prstGeom>
          <a:noFill/>
        </p:spPr>
        <p:txBody>
          <a:bodyPr wrap="square" rtlCol="0">
            <a:spAutoFit/>
          </a:bodyPr>
          <a:lstStyle/>
          <a:p>
            <a:r>
              <a:rPr lang="de-DE" sz="1200" b="1" dirty="0">
                <a:solidFill>
                  <a:srgbClr val="3D3E3C"/>
                </a:solidFill>
                <a:latin typeface="HelveticaNeueLTPro-Cn"/>
              </a:rPr>
              <a:t>Drittes Beispiel</a:t>
            </a:r>
          </a:p>
        </p:txBody>
      </p:sp>
      <p:sp>
        <p:nvSpPr>
          <p:cNvPr id="3" name="Inhaltsplatzhalter 2">
            <a:extLst>
              <a:ext uri="{FF2B5EF4-FFF2-40B4-BE49-F238E27FC236}">
                <a16:creationId xmlns:a16="http://schemas.microsoft.com/office/drawing/2014/main" id="{DCB984F9-6B62-3656-BE6A-7E7E9300A59F}"/>
              </a:ext>
            </a:extLst>
          </p:cNvPr>
          <p:cNvSpPr>
            <a:spLocks noGrp="1"/>
          </p:cNvSpPr>
          <p:nvPr>
            <p:ph idx="1"/>
          </p:nvPr>
        </p:nvSpPr>
        <p:spPr/>
        <p:txBody>
          <a:bodyPr>
            <a:normAutofit fontScale="85000" lnSpcReduction="10000"/>
          </a:bodyPr>
          <a:lstStyle/>
          <a:p>
            <a:pPr>
              <a:lnSpc>
                <a:spcPct val="110000"/>
              </a:lnSpc>
            </a:pPr>
            <a:r>
              <a:rPr lang="de-DE" dirty="0"/>
              <a:t>Die wählende Person kennzeichnet einen Wahlvorschlag in der Kopfleiste und vergibt nur an Personen dieses Wahlvorschlags mehr Einzelstimmen als ihr zustehen, wobei sie einer Person mehr als drei Stimmen gibt.</a:t>
            </a:r>
          </a:p>
        </p:txBody>
      </p:sp>
    </p:spTree>
    <p:extLst>
      <p:ext uri="{BB962C8B-B14F-4D97-AF65-F5344CB8AC3E}">
        <p14:creationId xmlns:p14="http://schemas.microsoft.com/office/powerpoint/2010/main" val="31259970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21EA7B-3BA3-29E6-70FE-47EE7003579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C46FA85-FF05-63FE-080B-DE57D5193E9B}"/>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CB17E971-613F-93AE-273E-A156691CBC71}"/>
              </a:ext>
            </a:extLst>
          </p:cNvPr>
          <p:cNvSpPr>
            <a:spLocks noGrp="1"/>
          </p:cNvSpPr>
          <p:nvPr>
            <p:ph type="sldNum" sz="quarter" idx="12"/>
          </p:nvPr>
        </p:nvSpPr>
        <p:spPr/>
        <p:txBody>
          <a:bodyPr/>
          <a:lstStyle/>
          <a:p>
            <a:fld id="{F906993E-9E02-48EE-A46D-7C3E1E24638F}" type="slidenum">
              <a:rPr lang="de-DE" smtClean="0"/>
              <a:pPr/>
              <a:t>38</a:t>
            </a:fld>
            <a:endParaRPr lang="de-DE" dirty="0"/>
          </a:p>
        </p:txBody>
      </p:sp>
      <p:sp>
        <p:nvSpPr>
          <p:cNvPr id="5" name="Inhaltsplatzhalter 4">
            <a:extLst>
              <a:ext uri="{FF2B5EF4-FFF2-40B4-BE49-F238E27FC236}">
                <a16:creationId xmlns:a16="http://schemas.microsoft.com/office/drawing/2014/main" id="{B88AFE26-E47A-89DB-EB9B-8FB78B42E23C}"/>
              </a:ext>
            </a:extLst>
          </p:cNvPr>
          <p:cNvSpPr>
            <a:spLocks noGrp="1"/>
          </p:cNvSpPr>
          <p:nvPr>
            <p:ph idx="11"/>
          </p:nvPr>
        </p:nvSpPr>
        <p:spPr/>
        <p:txBody>
          <a:bodyPr>
            <a:normAutofit fontScale="92500" lnSpcReduction="10000"/>
          </a:bodyPr>
          <a:lstStyle/>
          <a:p>
            <a:endParaRPr lang="de-DE"/>
          </a:p>
        </p:txBody>
      </p:sp>
      <p:sp>
        <p:nvSpPr>
          <p:cNvPr id="6" name="Inhaltsplatzhalter 5">
            <a:extLst>
              <a:ext uri="{FF2B5EF4-FFF2-40B4-BE49-F238E27FC236}">
                <a16:creationId xmlns:a16="http://schemas.microsoft.com/office/drawing/2014/main" id="{B521224B-6BFE-3386-0484-ABD515F92A2A}"/>
              </a:ext>
            </a:extLst>
          </p:cNvPr>
          <p:cNvSpPr>
            <a:spLocks noGrp="1"/>
          </p:cNvSpPr>
          <p:nvPr>
            <p:ph idx="1"/>
          </p:nvPr>
        </p:nvSpPr>
        <p:spPr/>
        <p:txBody>
          <a:bodyPr/>
          <a:lstStyle/>
          <a:p>
            <a:pPr marL="0" indent="0">
              <a:buNone/>
            </a:pPr>
            <a:r>
              <a:rPr lang="de-DE" dirty="0"/>
              <a:t>Der Stimmzettel ist </a:t>
            </a:r>
            <a:r>
              <a:rPr lang="de-DE" b="1" dirty="0">
                <a:solidFill>
                  <a:srgbClr val="3D3E3C"/>
                </a:solidFill>
              </a:rPr>
              <a:t>ungültig</a:t>
            </a:r>
            <a:r>
              <a:rPr lang="de-DE" dirty="0"/>
              <a:t>.</a:t>
            </a:r>
          </a:p>
          <a:p>
            <a:r>
              <a:rPr lang="de-DE" dirty="0"/>
              <a:t>Die wählende Person hat insgesamt 25 Einzelstimmen vergeben und damit die ihr zustehende Gesamtstimmenzahl von 14 Stimmen überschritten.</a:t>
            </a:r>
          </a:p>
          <a:p>
            <a:r>
              <a:rPr lang="de-DE" dirty="0"/>
              <a:t>Unerheblich ist dabei, dass beim Bewerber Moser „ohnehin“ 17 Stimmen ungültig sind (§ 85 Nr. 3), denn diese sind vergeben worden und damit ist die Gesamtstimmenzahl überschritten (§ 85 Nr. 2; siehe auch § 85 Nr. 3 Halbsatz 2).</a:t>
            </a:r>
          </a:p>
          <a:p>
            <a:r>
              <a:rPr lang="de-DE" dirty="0"/>
              <a:t>Das Ergebnis wäre das gleiche, wenn die wählende Person kein Listenkreuz gemacht hätte.</a:t>
            </a:r>
          </a:p>
          <a:p>
            <a:endParaRPr lang="de-DE" dirty="0"/>
          </a:p>
        </p:txBody>
      </p:sp>
    </p:spTree>
    <p:extLst>
      <p:ext uri="{BB962C8B-B14F-4D97-AF65-F5344CB8AC3E}">
        <p14:creationId xmlns:p14="http://schemas.microsoft.com/office/powerpoint/2010/main" val="29294806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F216E5-D60E-2D55-5703-164905CA23D8}"/>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5C54B654-2C78-8E9B-1846-187BC4E73373}"/>
              </a:ext>
            </a:extLst>
          </p:cNvPr>
          <p:cNvSpPr>
            <a:spLocks noGrp="1"/>
          </p:cNvSpPr>
          <p:nvPr>
            <p:ph type="sldNum" sz="quarter" idx="12"/>
          </p:nvPr>
        </p:nvSpPr>
        <p:spPr/>
        <p:txBody>
          <a:bodyPr/>
          <a:lstStyle/>
          <a:p>
            <a:fld id="{F906993E-9E02-48EE-A46D-7C3E1E24638F}" type="slidenum">
              <a:rPr lang="de-DE" smtClean="0"/>
              <a:pPr/>
              <a:t>39</a:t>
            </a:fld>
            <a:endParaRPr lang="de-DE" dirty="0"/>
          </a:p>
        </p:txBody>
      </p:sp>
      <p:graphicFrame>
        <p:nvGraphicFramePr>
          <p:cNvPr id="13" name="Inhaltsplatzhalter 6">
            <a:extLst>
              <a:ext uri="{FF2B5EF4-FFF2-40B4-BE49-F238E27FC236}">
                <a16:creationId xmlns:a16="http://schemas.microsoft.com/office/drawing/2014/main" id="{3DA58751-A0A0-894B-7012-923CEA7C9142}"/>
              </a:ext>
            </a:extLst>
          </p:cNvPr>
          <p:cNvGraphicFramePr>
            <a:graphicFrameLocks/>
          </p:cNvGraphicFramePr>
          <p:nvPr>
            <p:extLst>
              <p:ext uri="{D42A27DB-BD31-4B8C-83A1-F6EECF244321}">
                <p14:modId xmlns:p14="http://schemas.microsoft.com/office/powerpoint/2010/main" val="3365092462"/>
              </p:ext>
            </p:extLst>
          </p:nvPr>
        </p:nvGraphicFramePr>
        <p:xfrm>
          <a:off x="3969941"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2</a:t>
                      </a: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a:t>
                      </a:r>
                      <a:r>
                        <a:rPr lang="de-DE" sz="900" b="1" spc="-10" dirty="0">
                          <a:latin typeface="HelveticaNeueLTPro-Cn"/>
                          <a:cs typeface="Arial"/>
                        </a:rPr>
                        <a:t> </a:t>
                      </a:r>
                      <a:r>
                        <a:rPr lang="de-DE" sz="900" b="0" spc="-10" dirty="0">
                          <a:latin typeface="HelveticaNeueLTPro-Cn"/>
                          <a:cs typeface="Arial"/>
                        </a:rPr>
                        <a:t>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a:t>
                      </a:r>
                      <a:r>
                        <a:rPr lang="de-DE" sz="900" b="1" spc="-10" dirty="0">
                          <a:latin typeface="HelveticaNeueLTPro-Cn"/>
                          <a:cs typeface="Arial"/>
                        </a:rPr>
                        <a:t> </a:t>
                      </a:r>
                      <a:r>
                        <a:rPr lang="de-DE" sz="900" b="0" spc="-10" dirty="0">
                          <a:latin typeface="HelveticaNeueLTPro-Cn"/>
                          <a:cs typeface="Arial"/>
                        </a:rPr>
                        <a:t>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3</a:t>
                      </a: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203</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2</a:t>
                      </a: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0000"/>
                        </a:lnSpc>
                      </a:pPr>
                      <a:r>
                        <a:rPr lang="de-DE" sz="900" b="1" spc="-10" dirty="0">
                          <a:latin typeface="HelveticaNeueLTPro-Cn"/>
                          <a:cs typeface="Arial"/>
                        </a:rPr>
                        <a:t>Brandl Johann </a:t>
                      </a:r>
                      <a:r>
                        <a:rPr lang="de-DE" sz="900" b="0" spc="-10" dirty="0">
                          <a:latin typeface="HelveticaNeueLTPro-Cn"/>
                          <a:cs typeface="Arial"/>
                        </a:rPr>
                        <a:t>jun.,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Brandl Johann </a:t>
                      </a:r>
                      <a:r>
                        <a:rPr lang="de-DE" sz="900" b="0" spc="-10" dirty="0">
                          <a:latin typeface="HelveticaNeueLTPro-Cn"/>
                          <a:cs typeface="Arial"/>
                        </a:rPr>
                        <a:t>jun.,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3</a:t>
                      </a: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00000"/>
                        </a:lnSpc>
                      </a:pPr>
                      <a:r>
                        <a:rPr lang="de-DE" sz="900" b="1" spc="-10" dirty="0">
                          <a:latin typeface="HelveticaNeueLTPro-Cn"/>
                          <a:cs typeface="Arial"/>
                        </a:rPr>
                        <a:t>Palm Ida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206</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Deimel Charlotte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Studentin</a:t>
                      </a:r>
                    </a:p>
                    <a:p>
                      <a:pPr>
                        <a:lnSpc>
                          <a:spcPct val="100000"/>
                        </a:lnSpc>
                      </a:pPr>
                      <a:endParaRPr lang="de-DE" sz="900" spc="-5"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207</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Glotz Georg</a:t>
                      </a:r>
                      <a:r>
                        <a:rPr lang="de-DE" sz="900" b="0" spc="-10" dirty="0">
                          <a:latin typeface="HelveticaNeueLTPro-Cn"/>
                          <a:cs typeface="Arial"/>
                        </a:rPr>
                        <a:t>,</a:t>
                      </a:r>
                      <a:r>
                        <a:rPr lang="de-DE" sz="900" b="0" spc="-95" dirty="0">
                          <a:latin typeface="HelveticaNeueLTPro-Cn"/>
                          <a:cs typeface="Arial"/>
                        </a:rPr>
                        <a:t> </a:t>
                      </a:r>
                      <a:r>
                        <a:rPr lang="de-DE" sz="900" spc="-10" dirty="0">
                          <a:latin typeface="HelveticaNeueLTPro-Cn"/>
                          <a:cs typeface="Arial"/>
                        </a:rPr>
                        <a:t>Metzgermeister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208</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Lehr Isolde</a:t>
                      </a:r>
                      <a:r>
                        <a:rPr lang="de-DE" sz="900" b="0" spc="-5" dirty="0">
                          <a:latin typeface="HelveticaNeueLTPro-Cn"/>
                          <a:cs typeface="Arial"/>
                        </a:rPr>
                        <a:t>,</a:t>
                      </a:r>
                      <a:r>
                        <a:rPr lang="de-DE" sz="900" b="1" spc="-50" dirty="0">
                          <a:latin typeface="HelveticaNeueLTPro-Cn"/>
                          <a:cs typeface="Arial"/>
                        </a:rPr>
                        <a:t> </a:t>
                      </a:r>
                      <a:r>
                        <a:rPr lang="de-DE" sz="900" spc="-10" dirty="0">
                          <a:latin typeface="HelveticaNeueLTPro-Cn"/>
                          <a:cs typeface="Arial"/>
                        </a:rPr>
                        <a:t>selbst. Apothekerin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4" name="object 12">
            <a:extLst>
              <a:ext uri="{FF2B5EF4-FFF2-40B4-BE49-F238E27FC236}">
                <a16:creationId xmlns:a16="http://schemas.microsoft.com/office/drawing/2014/main" id="{EF7D0475-E4C1-1FC2-AF54-4ED74BCB2DC6}"/>
              </a:ext>
            </a:extLst>
          </p:cNvPr>
          <p:cNvSpPr/>
          <p:nvPr/>
        </p:nvSpPr>
        <p:spPr>
          <a:xfrm>
            <a:off x="4059238" y="1313166"/>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graphicFrame>
        <p:nvGraphicFramePr>
          <p:cNvPr id="5" name="Inhaltsplatzhalter 6">
            <a:extLst>
              <a:ext uri="{FF2B5EF4-FFF2-40B4-BE49-F238E27FC236}">
                <a16:creationId xmlns:a16="http://schemas.microsoft.com/office/drawing/2014/main" id="{42C9D64B-3B28-427C-73F2-33BBCFB5C836}"/>
              </a:ext>
            </a:extLst>
          </p:cNvPr>
          <p:cNvGraphicFramePr>
            <a:graphicFrameLocks/>
          </p:cNvGraphicFramePr>
          <p:nvPr>
            <p:extLst>
              <p:ext uri="{D42A27DB-BD31-4B8C-83A1-F6EECF244321}">
                <p14:modId xmlns:p14="http://schemas.microsoft.com/office/powerpoint/2010/main" val="2635552037"/>
              </p:ext>
            </p:extLst>
          </p:nvPr>
        </p:nvGraphicFramePr>
        <p:xfrm>
          <a:off x="125413"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endParaRPr lang="de-DE" sz="1900" b="1" i="1" dirty="0">
                        <a:latin typeface="Comic Sans MS" panose="030F0702030302020204" pitchFamily="66" charset="0"/>
                      </a:endParaRP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endParaRPr lang="de-DE" sz="1800" b="1" i="1" dirty="0">
                        <a:latin typeface="Comic Sans MS" panose="030F0702030302020204" pitchFamily="66" charset="0"/>
                      </a:endParaRP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spc="-5" dirty="0">
                          <a:latin typeface="HelveticaNeueLTPro-Cn"/>
                          <a:cs typeface="Arial"/>
                        </a:rPr>
                        <a:t>,</a:t>
                      </a:r>
                      <a:r>
                        <a:rPr lang="de-DE" sz="900" b="1"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3</a:t>
                      </a: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 </a:t>
                      </a:r>
                      <a:r>
                        <a:rPr lang="de-DE" sz="900" spc="15" dirty="0">
                          <a:latin typeface="HelveticaNeueLTPro-Cn"/>
                          <a:cs typeface="Arial"/>
                        </a:rPr>
                        <a:t>selbstständige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 </a:t>
                      </a:r>
                      <a:r>
                        <a:rPr lang="de-DE" sz="900" spc="-5" dirty="0">
                          <a:latin typeface="HelveticaNeueLTPro-Cn"/>
                          <a:cs typeface="Arial"/>
                        </a:rPr>
                        <a:t>Arzt,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Gastwirtin,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3</a:t>
                      </a: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0" spc="-10" dirty="0">
                          <a:latin typeface="HelveticaNeueLTPro-Cn"/>
                          <a:cs typeface="Arial"/>
                        </a:rPr>
                        <a:t>,</a:t>
                      </a:r>
                      <a:r>
                        <a:rPr lang="de-DE" sz="900" b="0" spc="-65" dirty="0">
                          <a:latin typeface="HelveticaNeueLTPro-Cn"/>
                          <a:cs typeface="Arial"/>
                        </a:rPr>
                        <a:t> </a:t>
                      </a:r>
                      <a:r>
                        <a:rPr lang="de-DE" sz="90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0" spc="60" dirty="0">
                          <a:latin typeface="HelveticaNeueLTPro-Cn"/>
                          <a:cs typeface="Arial"/>
                        </a:rPr>
                        <a:t> </a:t>
                      </a:r>
                      <a:r>
                        <a:rPr lang="de-DE" sz="900" b="0" spc="15" dirty="0">
                          <a:latin typeface="HelveticaNeueLTPro-Cn"/>
                          <a:cs typeface="Arial"/>
                        </a:rPr>
                        <a:t>V</a:t>
                      </a:r>
                      <a:r>
                        <a:rPr lang="de-DE" sz="900" spc="15" dirty="0">
                          <a:latin typeface="HelveticaNeueLTPro-Cn"/>
                          <a:cs typeface="Arial"/>
                        </a:rPr>
                        <a:t>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108</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Almer </a:t>
                      </a:r>
                      <a:r>
                        <a:rPr lang="de-DE" sz="900" b="1" spc="10" dirty="0">
                          <a:latin typeface="HelveticaNeueLTPro-Cn"/>
                          <a:cs typeface="Arial"/>
                        </a:rPr>
                        <a:t>Karin</a:t>
                      </a:r>
                      <a:r>
                        <a:rPr lang="de-DE" sz="900" b="0" spc="10" dirty="0">
                          <a:latin typeface="HelveticaNeueLTPro-Cn"/>
                          <a:cs typeface="Arial"/>
                        </a:rPr>
                        <a:t>,</a:t>
                      </a:r>
                      <a:r>
                        <a:rPr lang="de-DE" sz="900" b="1" spc="10" dirty="0">
                          <a:latin typeface="HelveticaNeueLTPro-Cn"/>
                          <a:cs typeface="Arial"/>
                        </a:rPr>
                        <a:t> </a:t>
                      </a:r>
                      <a:r>
                        <a:rPr lang="de-DE" sz="900" spc="15" dirty="0">
                          <a:latin typeface="HelveticaNeueLTPro-Cn"/>
                          <a:cs typeface="Arial"/>
                        </a:rPr>
                        <a:t>Diplom-Verwaltungs</a:t>
                      </a:r>
                      <a:r>
                        <a:rPr lang="de-DE" sz="900" spc="-5" dirty="0">
                          <a:latin typeface="HelveticaNeueLTPro-Cn"/>
                          <a:cs typeface="Arial"/>
                        </a:rPr>
                        <a:t>wirtin </a:t>
                      </a:r>
                      <a:r>
                        <a:rPr lang="de-DE" sz="900" spc="-10" dirty="0">
                          <a:latin typeface="HelveticaNeueLTPro-Cn"/>
                          <a:cs typeface="Arial"/>
                        </a:rPr>
                        <a:t>(FH),</a:t>
                      </a:r>
                      <a:r>
                        <a:rPr lang="de-DE" sz="900" dirty="0">
                          <a:latin typeface="HelveticaNeueLTPro-Cn"/>
                          <a:cs typeface="Arial"/>
                        </a:rPr>
                        <a:t> </a:t>
                      </a:r>
                      <a:r>
                        <a:rPr lang="de-DE" sz="900" spc="-10" dirty="0">
                          <a:latin typeface="HelveticaNeueLTPro-Cn"/>
                          <a:cs typeface="Arial"/>
                        </a:rPr>
                        <a:t>Regierungsamtfrau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1</a:t>
                      </a:r>
                    </a:p>
                  </a:txBody>
                  <a:tcPr/>
                </a:tc>
                <a:tc>
                  <a:txBody>
                    <a:bodyPr/>
                    <a:lstStyle/>
                    <a:p>
                      <a:pPr>
                        <a:lnSpc>
                          <a:spcPct val="100000"/>
                        </a:lnSpc>
                      </a:pPr>
                      <a:r>
                        <a:rPr lang="de-DE" sz="900" dirty="0">
                          <a:latin typeface="HelveticaNeueLTPro-Cn"/>
                        </a:rPr>
                        <a:t>109</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Stangl Josef</a:t>
                      </a:r>
                      <a:r>
                        <a:rPr lang="de-DE" sz="900" b="0" spc="-10" dirty="0">
                          <a:latin typeface="HelveticaNeueLTPro-Cn"/>
                          <a:cs typeface="Arial"/>
                        </a:rPr>
                        <a:t>, </a:t>
                      </a:r>
                      <a:r>
                        <a:rPr lang="de-DE" sz="900" spc="-10" dirty="0">
                          <a:latin typeface="HelveticaNeueLTPro-Cn"/>
                          <a:cs typeface="Arial"/>
                        </a:rPr>
                        <a:t>Diplom-Volkswirt, </a:t>
                      </a:r>
                    </a:p>
                    <a:p>
                      <a:pPr>
                        <a:lnSpc>
                          <a:spcPct val="100000"/>
                        </a:lnSpc>
                      </a:pPr>
                      <a:r>
                        <a:rPr lang="de-DE" sz="900" spc="15" dirty="0">
                          <a:latin typeface="HelveticaNeueLTPro-Cn"/>
                          <a:cs typeface="Arial"/>
                        </a:rPr>
                        <a:t>Versicherungsvertreter</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110</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Moser Franz </a:t>
                      </a:r>
                      <a:r>
                        <a:rPr lang="de-DE" sz="900" b="0" spc="-10" dirty="0">
                          <a:latin typeface="HelveticaNeueLTPro-Cn"/>
                          <a:cs typeface="Arial"/>
                        </a:rPr>
                        <a:t>sen., Techniker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111</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Obermüller Paula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r>
                        <a:rPr lang="de-DE" sz="1800" b="1" i="1" dirty="0">
                          <a:latin typeface="Comic Sans MS" panose="030F0702030302020204" pitchFamily="66" charset="0"/>
                        </a:rPr>
                        <a:t>3</a:t>
                      </a:r>
                    </a:p>
                  </a:txBody>
                  <a:tcPr/>
                </a:tc>
                <a:tc>
                  <a:txBody>
                    <a:bodyPr/>
                    <a:lstStyle/>
                    <a:p>
                      <a:pPr>
                        <a:lnSpc>
                          <a:spcPct val="100000"/>
                        </a:lnSpc>
                      </a:pPr>
                      <a:r>
                        <a:rPr lang="de-DE" sz="900" dirty="0">
                          <a:latin typeface="HelveticaNeueLTPro-Cn"/>
                        </a:rPr>
                        <a:t>112</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Huber </a:t>
                      </a:r>
                      <a:r>
                        <a:rPr lang="de-DE" sz="900" b="1" spc="15" dirty="0">
                          <a:latin typeface="HelveticaNeueLTPro-Cn"/>
                          <a:cs typeface="Arial"/>
                        </a:rPr>
                        <a:t>Franz</a:t>
                      </a:r>
                      <a:r>
                        <a:rPr lang="de-DE" sz="900" b="0" spc="15" dirty="0">
                          <a:latin typeface="HelveticaNeueLTPro-Cn"/>
                          <a:cs typeface="Arial"/>
                        </a:rPr>
                        <a:t>, </a:t>
                      </a:r>
                      <a:r>
                        <a:rPr lang="de-DE" sz="900" spc="15" dirty="0">
                          <a:latin typeface="HelveticaNeueLTPro-Cn"/>
                          <a:cs typeface="Arial"/>
                        </a:rPr>
                        <a:t>Bankangestellter, </a:t>
                      </a:r>
                    </a:p>
                    <a:p>
                      <a:pPr>
                        <a:lnSpc>
                          <a:spcPct val="100000"/>
                        </a:lnSpc>
                      </a:pPr>
                      <a:r>
                        <a:rPr lang="de-DE" sz="900" spc="-5" dirty="0">
                          <a:latin typeface="HelveticaNeueLTPro-Cn"/>
                          <a:cs typeface="Arial"/>
                        </a:rPr>
                        <a:t>Bezirksrat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Sauer Hermann</a:t>
                      </a:r>
                      <a:r>
                        <a:rPr lang="de-DE" sz="900" b="0" spc="-10" dirty="0">
                          <a:latin typeface="HelveticaNeueLTPro-Cn"/>
                          <a:cs typeface="Arial"/>
                        </a:rPr>
                        <a:t>,</a:t>
                      </a:r>
                      <a:r>
                        <a:rPr lang="de-DE" sz="900" b="1" spc="-95" dirty="0">
                          <a:latin typeface="HelveticaNeueLTPro-Cn"/>
                          <a:cs typeface="Arial"/>
                        </a:rPr>
                        <a:t> </a:t>
                      </a:r>
                      <a:r>
                        <a:rPr lang="de-DE" sz="900" spc="-5" dirty="0">
                          <a:latin typeface="HelveticaNeueLTPro-Cn"/>
                          <a:cs typeface="Arial"/>
                        </a:rPr>
                        <a:t>Installateur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114</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Gruber </a:t>
                      </a:r>
                      <a:r>
                        <a:rPr lang="de-DE" sz="900" b="1" spc="-5" dirty="0">
                          <a:latin typeface="HelveticaNeueLTPro-Cn"/>
                          <a:cs typeface="Arial"/>
                        </a:rPr>
                        <a:t>Georg</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Gerbereibesitzer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7" name="object 12">
            <a:extLst>
              <a:ext uri="{FF2B5EF4-FFF2-40B4-BE49-F238E27FC236}">
                <a16:creationId xmlns:a16="http://schemas.microsoft.com/office/drawing/2014/main" id="{184F7DA1-F857-6FD8-0D61-C8A743E37E35}"/>
              </a:ext>
            </a:extLst>
          </p:cNvPr>
          <p:cNvSpPr/>
          <p:nvPr/>
        </p:nvSpPr>
        <p:spPr>
          <a:xfrm>
            <a:off x="229394" y="1313123"/>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sp>
        <p:nvSpPr>
          <p:cNvPr id="8" name="Inhaltsplatzhalter 7">
            <a:extLst>
              <a:ext uri="{FF2B5EF4-FFF2-40B4-BE49-F238E27FC236}">
                <a16:creationId xmlns:a16="http://schemas.microsoft.com/office/drawing/2014/main" id="{7B2EBBFE-2E27-F224-1877-DD5C1DF32082}"/>
              </a:ext>
            </a:extLst>
          </p:cNvPr>
          <p:cNvSpPr>
            <a:spLocks noGrp="1"/>
          </p:cNvSpPr>
          <p:nvPr>
            <p:ph idx="1"/>
          </p:nvPr>
        </p:nvSpPr>
        <p:spPr/>
        <p:txBody>
          <a:bodyPr>
            <a:normAutofit fontScale="70000" lnSpcReduction="20000"/>
          </a:bodyPr>
          <a:lstStyle/>
          <a:p>
            <a:pPr marL="0" indent="0">
              <a:lnSpc>
                <a:spcPct val="120000"/>
              </a:lnSpc>
              <a:buNone/>
            </a:pPr>
            <a:r>
              <a:rPr lang="de-DE" b="1" dirty="0">
                <a:solidFill>
                  <a:srgbClr val="3D3E3C"/>
                </a:solidFill>
              </a:rPr>
              <a:t>Listenkreuz, Kumulieren und Panaschieren bei Überschreitung der Stimmenzahl</a:t>
            </a:r>
          </a:p>
          <a:p>
            <a:pPr>
              <a:lnSpc>
                <a:spcPct val="120000"/>
              </a:lnSpc>
            </a:pPr>
            <a:r>
              <a:rPr lang="de-DE" dirty="0"/>
              <a:t>Die wählende Person kennzeichnet einen Wahlvorschlag in der Kopfleiste und vergibt an sich bewerbende Personen in mehreren Wahlvorschlägen mehr Einzelstimmen als ihr insgesamt zustehen.</a:t>
            </a:r>
          </a:p>
        </p:txBody>
      </p:sp>
    </p:spTree>
    <p:extLst>
      <p:ext uri="{BB962C8B-B14F-4D97-AF65-F5344CB8AC3E}">
        <p14:creationId xmlns:p14="http://schemas.microsoft.com/office/powerpoint/2010/main" val="1228885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liennummernplatzhalter 10">
            <a:extLst>
              <a:ext uri="{FF2B5EF4-FFF2-40B4-BE49-F238E27FC236}">
                <a16:creationId xmlns:a16="http://schemas.microsoft.com/office/drawing/2014/main" id="{0227E36F-0AB1-F2D7-101C-8A6454EC4E47}"/>
              </a:ext>
            </a:extLst>
          </p:cNvPr>
          <p:cNvSpPr>
            <a:spLocks noGrp="1"/>
          </p:cNvSpPr>
          <p:nvPr>
            <p:ph type="sldNum" sz="quarter" idx="12"/>
          </p:nvPr>
        </p:nvSpPr>
        <p:spPr/>
        <p:txBody>
          <a:bodyPr/>
          <a:lstStyle/>
          <a:p>
            <a:fld id="{F906993E-9E02-48EE-A46D-7C3E1E24638F}" type="slidenum">
              <a:rPr lang="de-DE" smtClean="0"/>
              <a:pPr/>
              <a:t>4</a:t>
            </a:fld>
            <a:endParaRPr lang="de-DE" dirty="0"/>
          </a:p>
        </p:txBody>
      </p:sp>
      <p:sp>
        <p:nvSpPr>
          <p:cNvPr id="2" name="Inhaltsplatzhalter 1">
            <a:extLst>
              <a:ext uri="{FF2B5EF4-FFF2-40B4-BE49-F238E27FC236}">
                <a16:creationId xmlns:a16="http://schemas.microsoft.com/office/drawing/2014/main" id="{256FF2B7-BB00-6781-0C5B-E9AC3F0BBB1D}"/>
              </a:ext>
            </a:extLst>
          </p:cNvPr>
          <p:cNvSpPr>
            <a:spLocks noGrp="1"/>
          </p:cNvSpPr>
          <p:nvPr>
            <p:ph idx="11"/>
          </p:nvPr>
        </p:nvSpPr>
        <p:spPr/>
        <p:txBody>
          <a:bodyPr>
            <a:normAutofit fontScale="92500" lnSpcReduction="10000"/>
          </a:bodyPr>
          <a:lstStyle/>
          <a:p>
            <a:endParaRPr lang="de-DE"/>
          </a:p>
        </p:txBody>
      </p:sp>
      <p:sp>
        <p:nvSpPr>
          <p:cNvPr id="4" name="Titel 3">
            <a:extLst>
              <a:ext uri="{FF2B5EF4-FFF2-40B4-BE49-F238E27FC236}">
                <a16:creationId xmlns:a16="http://schemas.microsoft.com/office/drawing/2014/main" id="{BA95D05E-8937-A54F-D211-AC20EF6DF306}"/>
              </a:ext>
            </a:extLst>
          </p:cNvPr>
          <p:cNvSpPr>
            <a:spLocks noGrp="1"/>
          </p:cNvSpPr>
          <p:nvPr>
            <p:ph type="title"/>
          </p:nvPr>
        </p:nvSpPr>
        <p:spPr/>
        <p:txBody>
          <a:bodyPr/>
          <a:lstStyle/>
          <a:p>
            <a:pPr marL="719138" indent="-719138"/>
            <a:r>
              <a:rPr lang="de-DE" dirty="0"/>
              <a:t>2. 	Ungültigkeit der Stimmvergabe für die Wahl des ersten Bürgermeisters und des Landrats</a:t>
            </a:r>
          </a:p>
        </p:txBody>
      </p:sp>
      <p:sp>
        <p:nvSpPr>
          <p:cNvPr id="5" name="Inhaltsplatzhalter 4">
            <a:extLst>
              <a:ext uri="{FF2B5EF4-FFF2-40B4-BE49-F238E27FC236}">
                <a16:creationId xmlns:a16="http://schemas.microsoft.com/office/drawing/2014/main" id="{DB84E686-0925-E0F2-12E5-E99A5354FADC}"/>
              </a:ext>
            </a:extLst>
          </p:cNvPr>
          <p:cNvSpPr>
            <a:spLocks noGrp="1"/>
          </p:cNvSpPr>
          <p:nvPr>
            <p:ph idx="1"/>
          </p:nvPr>
        </p:nvSpPr>
        <p:spPr/>
        <p:txBody>
          <a:bodyPr/>
          <a:lstStyle/>
          <a:p>
            <a:pPr marL="0" indent="0">
              <a:buNone/>
            </a:pPr>
            <a:r>
              <a:rPr lang="de-DE" dirty="0"/>
              <a:t>Die Stimmvergabe für die Wahl des ersten Bürgermeisters und für die Wahl des Landrats ist ungültig, wenn Stimmen an mehr als eine Person vergeben wurden.</a:t>
            </a:r>
          </a:p>
        </p:txBody>
      </p:sp>
    </p:spTree>
    <p:extLst>
      <p:ext uri="{BB962C8B-B14F-4D97-AF65-F5344CB8AC3E}">
        <p14:creationId xmlns:p14="http://schemas.microsoft.com/office/powerpoint/2010/main" val="1071405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08D0B-EFEA-23A0-ABD2-70A71418874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DED7299-12E5-7E7A-248D-D5965593011A}"/>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853724B5-03B3-19CE-DD35-05660830610C}"/>
              </a:ext>
            </a:extLst>
          </p:cNvPr>
          <p:cNvSpPr>
            <a:spLocks noGrp="1"/>
          </p:cNvSpPr>
          <p:nvPr>
            <p:ph type="sldNum" sz="quarter" idx="12"/>
          </p:nvPr>
        </p:nvSpPr>
        <p:spPr/>
        <p:txBody>
          <a:bodyPr/>
          <a:lstStyle/>
          <a:p>
            <a:fld id="{F906993E-9E02-48EE-A46D-7C3E1E24638F}" type="slidenum">
              <a:rPr lang="de-DE" smtClean="0"/>
              <a:pPr/>
              <a:t>40</a:t>
            </a:fld>
            <a:endParaRPr lang="de-DE" dirty="0"/>
          </a:p>
        </p:txBody>
      </p:sp>
      <p:sp>
        <p:nvSpPr>
          <p:cNvPr id="5" name="Inhaltsplatzhalter 4">
            <a:extLst>
              <a:ext uri="{FF2B5EF4-FFF2-40B4-BE49-F238E27FC236}">
                <a16:creationId xmlns:a16="http://schemas.microsoft.com/office/drawing/2014/main" id="{B14D5533-6CDA-D88A-DA21-D69C6FC21C8E}"/>
              </a:ext>
            </a:extLst>
          </p:cNvPr>
          <p:cNvSpPr>
            <a:spLocks noGrp="1"/>
          </p:cNvSpPr>
          <p:nvPr>
            <p:ph idx="11"/>
          </p:nvPr>
        </p:nvSpPr>
        <p:spPr/>
        <p:txBody>
          <a:bodyPr>
            <a:normAutofit fontScale="92500" lnSpcReduction="10000"/>
          </a:bodyPr>
          <a:lstStyle/>
          <a:p>
            <a:endParaRPr lang="de-DE"/>
          </a:p>
        </p:txBody>
      </p:sp>
      <p:sp>
        <p:nvSpPr>
          <p:cNvPr id="7" name="Inhaltsplatzhalter 6">
            <a:extLst>
              <a:ext uri="{FF2B5EF4-FFF2-40B4-BE49-F238E27FC236}">
                <a16:creationId xmlns:a16="http://schemas.microsoft.com/office/drawing/2014/main" id="{97B00C1B-6358-F299-2DF8-13FC5A74F441}"/>
              </a:ext>
            </a:extLst>
          </p:cNvPr>
          <p:cNvSpPr>
            <a:spLocks noGrp="1"/>
          </p:cNvSpPr>
          <p:nvPr>
            <p:ph idx="1"/>
          </p:nvPr>
        </p:nvSpPr>
        <p:spPr/>
        <p:txBody>
          <a:bodyPr/>
          <a:lstStyle/>
          <a:p>
            <a:pPr marL="0" indent="0">
              <a:buNone/>
            </a:pPr>
            <a:r>
              <a:rPr lang="de-DE" dirty="0"/>
              <a:t>Der Stimmzettel ist </a:t>
            </a:r>
            <a:r>
              <a:rPr lang="de-DE" b="1" dirty="0">
                <a:solidFill>
                  <a:srgbClr val="3D3E3C"/>
                </a:solidFill>
              </a:rPr>
              <a:t>ungültig</a:t>
            </a:r>
            <a:r>
              <a:rPr lang="de-DE" dirty="0"/>
              <a:t>.</a:t>
            </a:r>
          </a:p>
          <a:p>
            <a:r>
              <a:rPr lang="de-DE" dirty="0"/>
              <a:t>Die wählende Person hat bereits durch Einzelstimmvergabe ihre Gesamtstimmenzahl überschritten, denn sie hat 20 Stimmen vergeben, obwohl ihr nur 14 zustehen.</a:t>
            </a:r>
          </a:p>
          <a:p>
            <a:r>
              <a:rPr lang="de-DE" dirty="0"/>
              <a:t>Das Gleiche gilt, wenn die wählende Person bei sonst gleicher Verfahrensweise kein Listenkreuz setzt.</a:t>
            </a:r>
          </a:p>
          <a:p>
            <a:endParaRPr lang="de-DE" dirty="0"/>
          </a:p>
        </p:txBody>
      </p:sp>
    </p:spTree>
    <p:extLst>
      <p:ext uri="{BB962C8B-B14F-4D97-AF65-F5344CB8AC3E}">
        <p14:creationId xmlns:p14="http://schemas.microsoft.com/office/powerpoint/2010/main" val="19312560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FD47C-4FE4-372B-A67E-559495469FB3}"/>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8DF19443-7FF8-A2F7-9877-A900D0DABB15}"/>
              </a:ext>
            </a:extLst>
          </p:cNvPr>
          <p:cNvSpPr>
            <a:spLocks noGrp="1"/>
          </p:cNvSpPr>
          <p:nvPr>
            <p:ph type="sldNum" sz="quarter" idx="12"/>
          </p:nvPr>
        </p:nvSpPr>
        <p:spPr/>
        <p:txBody>
          <a:bodyPr/>
          <a:lstStyle/>
          <a:p>
            <a:fld id="{F906993E-9E02-48EE-A46D-7C3E1E24638F}" type="slidenum">
              <a:rPr lang="de-DE" smtClean="0"/>
              <a:pPr/>
              <a:t>41</a:t>
            </a:fld>
            <a:endParaRPr lang="de-DE" dirty="0"/>
          </a:p>
        </p:txBody>
      </p:sp>
      <p:graphicFrame>
        <p:nvGraphicFramePr>
          <p:cNvPr id="13" name="Inhaltsplatzhalter 6">
            <a:extLst>
              <a:ext uri="{FF2B5EF4-FFF2-40B4-BE49-F238E27FC236}">
                <a16:creationId xmlns:a16="http://schemas.microsoft.com/office/drawing/2014/main" id="{067F16DC-B2B3-21BA-08E6-1654B180E12A}"/>
              </a:ext>
            </a:extLst>
          </p:cNvPr>
          <p:cNvGraphicFramePr>
            <a:graphicFrameLocks/>
          </p:cNvGraphicFramePr>
          <p:nvPr>
            <p:extLst>
              <p:ext uri="{D42A27DB-BD31-4B8C-83A1-F6EECF244321}">
                <p14:modId xmlns:p14="http://schemas.microsoft.com/office/powerpoint/2010/main" val="983270861"/>
              </p:ext>
            </p:extLst>
          </p:nvPr>
        </p:nvGraphicFramePr>
        <p:xfrm>
          <a:off x="3969941"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 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a:t>
                      </a:r>
                      <a:r>
                        <a:rPr lang="de-DE" sz="900" b="1" spc="-10" dirty="0">
                          <a:latin typeface="HelveticaNeueLTPro-Cn"/>
                          <a:cs typeface="Arial"/>
                        </a:rPr>
                        <a:t> </a:t>
                      </a:r>
                      <a:r>
                        <a:rPr lang="de-DE" sz="900" b="0" spc="-10" dirty="0">
                          <a:latin typeface="HelveticaNeueLTPro-Cn"/>
                          <a:cs typeface="Arial"/>
                        </a:rPr>
                        <a:t>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203</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0000"/>
                        </a:lnSpc>
                      </a:pPr>
                      <a:r>
                        <a:rPr lang="de-DE" sz="900" b="1" spc="-10" dirty="0">
                          <a:latin typeface="HelveticaNeueLTPro-Cn"/>
                          <a:cs typeface="Arial"/>
                        </a:rPr>
                        <a:t>Brandl Johann </a:t>
                      </a:r>
                      <a:r>
                        <a:rPr lang="de-DE" sz="900" b="0" spc="-10" dirty="0">
                          <a:latin typeface="HelveticaNeueLTPro-Cn"/>
                          <a:cs typeface="Arial"/>
                        </a:rPr>
                        <a:t>jun.,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Brandl Johann </a:t>
                      </a:r>
                      <a:r>
                        <a:rPr lang="de-DE" sz="900" b="0" spc="-10" dirty="0">
                          <a:latin typeface="HelveticaNeueLTPro-Cn"/>
                          <a:cs typeface="Arial"/>
                        </a:rPr>
                        <a:t>jun.,</a:t>
                      </a:r>
                      <a:r>
                        <a:rPr lang="de-DE" sz="900" b="1" spc="-10" dirty="0">
                          <a:latin typeface="HelveticaNeueLTPro-Cn"/>
                          <a:cs typeface="Arial"/>
                        </a:rPr>
                        <a:t>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00000"/>
                        </a:lnSpc>
                      </a:pPr>
                      <a:r>
                        <a:rPr lang="de-DE" sz="900" b="1" spc="-10" dirty="0">
                          <a:latin typeface="HelveticaNeueLTPro-Cn"/>
                          <a:cs typeface="Arial"/>
                        </a:rPr>
                        <a:t>Palm Ida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206</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Deimel Charlotte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Studentin</a:t>
                      </a:r>
                    </a:p>
                    <a:p>
                      <a:pPr>
                        <a:lnSpc>
                          <a:spcPct val="100000"/>
                        </a:lnSpc>
                      </a:pPr>
                      <a:endParaRPr lang="de-DE" sz="900" spc="-5"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207</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Glotz Georg</a:t>
                      </a:r>
                      <a:r>
                        <a:rPr lang="de-DE" sz="900" b="0" spc="-10" dirty="0">
                          <a:latin typeface="HelveticaNeueLTPro-Cn"/>
                          <a:cs typeface="Arial"/>
                        </a:rPr>
                        <a:t>,</a:t>
                      </a:r>
                      <a:r>
                        <a:rPr lang="de-DE" sz="900" b="0" spc="-95" dirty="0">
                          <a:latin typeface="HelveticaNeueLTPro-Cn"/>
                          <a:cs typeface="Arial"/>
                        </a:rPr>
                        <a:t> </a:t>
                      </a:r>
                      <a:r>
                        <a:rPr lang="de-DE" sz="900" spc="-10" dirty="0">
                          <a:latin typeface="HelveticaNeueLTPro-Cn"/>
                          <a:cs typeface="Arial"/>
                        </a:rPr>
                        <a:t>Metzgermeister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900" dirty="0">
                        <a:latin typeface="HelveticaNeueLTPro-Cn"/>
                      </a:endParaRPr>
                    </a:p>
                  </a:txBody>
                  <a:tcPr/>
                </a:tc>
                <a:tc>
                  <a:txBody>
                    <a:bodyPr/>
                    <a:lstStyle/>
                    <a:p>
                      <a:pPr>
                        <a:lnSpc>
                          <a:spcPct val="100000"/>
                        </a:lnSpc>
                      </a:pPr>
                      <a:r>
                        <a:rPr lang="de-DE" sz="900" dirty="0">
                          <a:latin typeface="HelveticaNeueLTPro-Cn"/>
                        </a:rPr>
                        <a:t>208</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Lehr Isolde</a:t>
                      </a:r>
                      <a:r>
                        <a:rPr lang="de-DE" sz="900" b="0" spc="-5" dirty="0">
                          <a:latin typeface="HelveticaNeueLTPro-Cn"/>
                          <a:cs typeface="Arial"/>
                        </a:rPr>
                        <a:t>,</a:t>
                      </a:r>
                      <a:r>
                        <a:rPr lang="de-DE" sz="900" b="0" spc="-50" dirty="0">
                          <a:latin typeface="HelveticaNeueLTPro-Cn"/>
                          <a:cs typeface="Arial"/>
                        </a:rPr>
                        <a:t> </a:t>
                      </a:r>
                      <a:r>
                        <a:rPr lang="de-DE" sz="900" b="0" spc="-10" dirty="0">
                          <a:latin typeface="HelveticaNeueLTPro-Cn"/>
                          <a:cs typeface="Arial"/>
                        </a:rPr>
                        <a:t>s</a:t>
                      </a:r>
                      <a:r>
                        <a:rPr lang="de-DE" sz="900" spc="-10" dirty="0">
                          <a:latin typeface="HelveticaNeueLTPro-Cn"/>
                          <a:cs typeface="Arial"/>
                        </a:rPr>
                        <a:t>elbst. Apothekerin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4" name="object 12">
            <a:extLst>
              <a:ext uri="{FF2B5EF4-FFF2-40B4-BE49-F238E27FC236}">
                <a16:creationId xmlns:a16="http://schemas.microsoft.com/office/drawing/2014/main" id="{6BC317BB-8B71-081E-E789-F651880FD5DD}"/>
              </a:ext>
            </a:extLst>
          </p:cNvPr>
          <p:cNvSpPr/>
          <p:nvPr/>
        </p:nvSpPr>
        <p:spPr>
          <a:xfrm>
            <a:off x="4059238" y="1313166"/>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graphicFrame>
        <p:nvGraphicFramePr>
          <p:cNvPr id="5" name="Inhaltsplatzhalter 6">
            <a:extLst>
              <a:ext uri="{FF2B5EF4-FFF2-40B4-BE49-F238E27FC236}">
                <a16:creationId xmlns:a16="http://schemas.microsoft.com/office/drawing/2014/main" id="{ED377870-CBD6-34AC-BB67-00DEA96EA7BB}"/>
              </a:ext>
            </a:extLst>
          </p:cNvPr>
          <p:cNvGraphicFramePr>
            <a:graphicFrameLocks/>
          </p:cNvGraphicFramePr>
          <p:nvPr>
            <p:extLst>
              <p:ext uri="{D42A27DB-BD31-4B8C-83A1-F6EECF244321}">
                <p14:modId xmlns:p14="http://schemas.microsoft.com/office/powerpoint/2010/main" val="168248328"/>
              </p:ext>
            </p:extLst>
          </p:nvPr>
        </p:nvGraphicFramePr>
        <p:xfrm>
          <a:off x="125413"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r>
                        <a:rPr lang="de-DE" sz="19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endParaRPr lang="de-DE" sz="1800" b="1" i="1" dirty="0">
                        <a:latin typeface="Comic Sans MS" panose="030F0702030302020204" pitchFamily="66" charset="0"/>
                      </a:endParaRP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spc="-5" dirty="0">
                          <a:latin typeface="HelveticaNeueLTPro-Cn"/>
                          <a:cs typeface="Arial"/>
                        </a:rPr>
                        <a:t>,</a:t>
                      </a:r>
                      <a:r>
                        <a:rPr lang="de-DE" sz="900" b="0"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a:t>
                      </a:r>
                      <a:r>
                        <a:rPr lang="de-DE" sz="900" b="1" spc="-5" dirty="0">
                          <a:latin typeface="HelveticaNeueLTPro-Cn"/>
                          <a:cs typeface="Arial"/>
                        </a:rPr>
                        <a:t> </a:t>
                      </a:r>
                      <a:r>
                        <a:rPr lang="de-DE" sz="900" spc="-5" dirty="0">
                          <a:latin typeface="HelveticaNeueLTPro-Cn"/>
                          <a:cs typeface="Arial"/>
                        </a:rPr>
                        <a:t>Arzt,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Gastwirtin,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0" spc="-10" dirty="0">
                          <a:latin typeface="HelveticaNeueLTPro-Cn"/>
                          <a:cs typeface="Arial"/>
                        </a:rPr>
                        <a:t>,</a:t>
                      </a:r>
                      <a:r>
                        <a:rPr lang="de-DE" sz="900" b="1" spc="-65" dirty="0">
                          <a:latin typeface="HelveticaNeueLTPro-Cn"/>
                          <a:cs typeface="Arial"/>
                        </a:rPr>
                        <a:t> </a:t>
                      </a:r>
                      <a:r>
                        <a:rPr lang="de-DE" sz="90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1" spc="60" dirty="0">
                          <a:latin typeface="HelveticaNeueLTPro-Cn"/>
                          <a:cs typeface="Arial"/>
                        </a:rPr>
                        <a:t> </a:t>
                      </a:r>
                      <a:r>
                        <a:rPr lang="de-DE" sz="900" spc="15" dirty="0">
                          <a:latin typeface="HelveticaNeueLTPro-Cn"/>
                          <a:cs typeface="Arial"/>
                        </a:rPr>
                        <a:t>Vertreter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108</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Almer </a:t>
                      </a:r>
                      <a:r>
                        <a:rPr lang="de-DE" sz="900" b="1" spc="10" dirty="0">
                          <a:latin typeface="HelveticaNeueLTPro-Cn"/>
                          <a:cs typeface="Arial"/>
                        </a:rPr>
                        <a:t>Karin</a:t>
                      </a:r>
                      <a:r>
                        <a:rPr lang="de-DE" sz="900" b="0" spc="10" dirty="0">
                          <a:latin typeface="HelveticaNeueLTPro-Cn"/>
                          <a:cs typeface="Arial"/>
                        </a:rPr>
                        <a:t>, </a:t>
                      </a:r>
                      <a:r>
                        <a:rPr lang="de-DE" sz="900" b="0" spc="15" dirty="0">
                          <a:latin typeface="HelveticaNeueLTPro-Cn"/>
                          <a:cs typeface="Arial"/>
                        </a:rPr>
                        <a:t>D</a:t>
                      </a:r>
                      <a:r>
                        <a:rPr lang="de-DE" sz="900" spc="15" dirty="0">
                          <a:latin typeface="HelveticaNeueLTPro-Cn"/>
                          <a:cs typeface="Arial"/>
                        </a:rPr>
                        <a:t>iplom-Verwaltungs</a:t>
                      </a:r>
                      <a:r>
                        <a:rPr lang="de-DE" sz="900" spc="-5" dirty="0">
                          <a:latin typeface="HelveticaNeueLTPro-Cn"/>
                          <a:cs typeface="Arial"/>
                        </a:rPr>
                        <a:t>wirtin </a:t>
                      </a:r>
                      <a:r>
                        <a:rPr lang="de-DE" sz="900" spc="-10" dirty="0">
                          <a:latin typeface="HelveticaNeueLTPro-Cn"/>
                          <a:cs typeface="Arial"/>
                        </a:rPr>
                        <a:t>(FH),</a:t>
                      </a:r>
                      <a:r>
                        <a:rPr lang="de-DE" sz="900" dirty="0">
                          <a:latin typeface="HelveticaNeueLTPro-Cn"/>
                          <a:cs typeface="Arial"/>
                        </a:rPr>
                        <a:t> </a:t>
                      </a:r>
                      <a:r>
                        <a:rPr lang="de-DE" sz="900" spc="-10" dirty="0">
                          <a:latin typeface="HelveticaNeueLTPro-Cn"/>
                          <a:cs typeface="Arial"/>
                        </a:rPr>
                        <a:t>Regierungsamtfrau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109</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Stangl Josef</a:t>
                      </a:r>
                      <a:r>
                        <a:rPr lang="de-DE" sz="900" b="0" spc="-10" dirty="0">
                          <a:latin typeface="HelveticaNeueLTPro-Cn"/>
                          <a:cs typeface="Arial"/>
                        </a:rPr>
                        <a:t>, </a:t>
                      </a:r>
                      <a:r>
                        <a:rPr lang="de-DE" sz="900" spc="-10" dirty="0">
                          <a:latin typeface="HelveticaNeueLTPro-Cn"/>
                          <a:cs typeface="Arial"/>
                        </a:rPr>
                        <a:t>Diplom-Volkswirt, </a:t>
                      </a:r>
                    </a:p>
                    <a:p>
                      <a:pPr>
                        <a:lnSpc>
                          <a:spcPct val="100000"/>
                        </a:lnSpc>
                      </a:pPr>
                      <a:r>
                        <a:rPr lang="de-DE" sz="900" spc="15" dirty="0">
                          <a:latin typeface="HelveticaNeueLTPro-Cn"/>
                          <a:cs typeface="Arial"/>
                        </a:rPr>
                        <a:t>Versicherungsvertreter</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110</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Moser Franz </a:t>
                      </a:r>
                      <a:r>
                        <a:rPr lang="de-DE" sz="900" b="0" spc="-10" dirty="0">
                          <a:latin typeface="HelveticaNeueLTPro-Cn"/>
                          <a:cs typeface="Arial"/>
                        </a:rPr>
                        <a:t>sen., Techniker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111</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Obermüller Paula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112</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Huber </a:t>
                      </a:r>
                      <a:r>
                        <a:rPr lang="de-DE" sz="900" b="1" spc="15" dirty="0">
                          <a:latin typeface="HelveticaNeueLTPro-Cn"/>
                          <a:cs typeface="Arial"/>
                        </a:rPr>
                        <a:t>Franz</a:t>
                      </a:r>
                      <a:r>
                        <a:rPr lang="de-DE" sz="900" b="0" spc="15" dirty="0">
                          <a:latin typeface="HelveticaNeueLTPro-Cn"/>
                          <a:cs typeface="Arial"/>
                        </a:rPr>
                        <a:t>, </a:t>
                      </a:r>
                      <a:r>
                        <a:rPr lang="de-DE" sz="900" spc="15" dirty="0">
                          <a:latin typeface="HelveticaNeueLTPro-Cn"/>
                          <a:cs typeface="Arial"/>
                        </a:rPr>
                        <a:t>Bankangestellter, </a:t>
                      </a:r>
                    </a:p>
                    <a:p>
                      <a:pPr>
                        <a:lnSpc>
                          <a:spcPct val="100000"/>
                        </a:lnSpc>
                      </a:pPr>
                      <a:r>
                        <a:rPr lang="de-DE" sz="900" spc="-5" dirty="0">
                          <a:latin typeface="HelveticaNeueLTPro-Cn"/>
                          <a:cs typeface="Arial"/>
                        </a:rPr>
                        <a:t>Bezirksrat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Sauer Hermann</a:t>
                      </a:r>
                      <a:r>
                        <a:rPr lang="de-DE" sz="900" b="0" spc="-10" dirty="0">
                          <a:latin typeface="HelveticaNeueLTPro-Cn"/>
                          <a:cs typeface="Arial"/>
                        </a:rPr>
                        <a:t>,</a:t>
                      </a:r>
                      <a:r>
                        <a:rPr lang="de-DE" sz="900" b="1" spc="-95" dirty="0">
                          <a:latin typeface="HelveticaNeueLTPro-Cn"/>
                          <a:cs typeface="Arial"/>
                        </a:rPr>
                        <a:t> </a:t>
                      </a:r>
                      <a:r>
                        <a:rPr lang="de-DE" sz="900" spc="-5" dirty="0">
                          <a:latin typeface="HelveticaNeueLTPro-Cn"/>
                          <a:cs typeface="Arial"/>
                        </a:rPr>
                        <a:t>Installateur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114</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Gruber </a:t>
                      </a:r>
                      <a:r>
                        <a:rPr lang="de-DE" sz="900" b="1" spc="-5" dirty="0">
                          <a:latin typeface="HelveticaNeueLTPro-Cn"/>
                          <a:cs typeface="Arial"/>
                        </a:rPr>
                        <a:t>Georg</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Gerbereibesitzer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7" name="object 12">
            <a:extLst>
              <a:ext uri="{FF2B5EF4-FFF2-40B4-BE49-F238E27FC236}">
                <a16:creationId xmlns:a16="http://schemas.microsoft.com/office/drawing/2014/main" id="{36974691-462F-F373-E9F8-36E257EA3D1C}"/>
              </a:ext>
            </a:extLst>
          </p:cNvPr>
          <p:cNvSpPr/>
          <p:nvPr/>
        </p:nvSpPr>
        <p:spPr>
          <a:xfrm>
            <a:off x="229394" y="1313123"/>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sp>
        <p:nvSpPr>
          <p:cNvPr id="3" name="Inhaltsplatzhalter 2">
            <a:extLst>
              <a:ext uri="{FF2B5EF4-FFF2-40B4-BE49-F238E27FC236}">
                <a16:creationId xmlns:a16="http://schemas.microsoft.com/office/drawing/2014/main" id="{34B2596B-8668-8D4A-0335-47672C6074A5}"/>
              </a:ext>
            </a:extLst>
          </p:cNvPr>
          <p:cNvSpPr>
            <a:spLocks noGrp="1"/>
          </p:cNvSpPr>
          <p:nvPr>
            <p:ph idx="1"/>
          </p:nvPr>
        </p:nvSpPr>
        <p:spPr/>
        <p:txBody>
          <a:bodyPr>
            <a:normAutofit fontScale="92500"/>
          </a:bodyPr>
          <a:lstStyle/>
          <a:p>
            <a:pPr marL="0" indent="0">
              <a:buNone/>
            </a:pPr>
            <a:r>
              <a:rPr lang="de-DE" b="1" dirty="0">
                <a:solidFill>
                  <a:srgbClr val="3D3E3C"/>
                </a:solidFill>
              </a:rPr>
              <a:t>Zwei Listenkreuze ohne Einzelstimmvergabe</a:t>
            </a:r>
          </a:p>
          <a:p>
            <a:r>
              <a:rPr lang="de-DE" dirty="0"/>
              <a:t>Die wählende Person kennzeichnet lediglich zwei Wahlvorschläge in der Kopfleiste, lässt den Stimmzettel im Übrigen aber unverändert.</a:t>
            </a:r>
          </a:p>
          <a:p>
            <a:endParaRPr lang="de-DE" dirty="0"/>
          </a:p>
        </p:txBody>
      </p:sp>
    </p:spTree>
    <p:extLst>
      <p:ext uri="{BB962C8B-B14F-4D97-AF65-F5344CB8AC3E}">
        <p14:creationId xmlns:p14="http://schemas.microsoft.com/office/powerpoint/2010/main" val="15594219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02D1E-3416-0A46-E570-A2F4B18B62B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B6E15B2-2838-27C5-65F8-DA98B87980D0}"/>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19B0FEB3-F521-BCA2-5AEB-2188A5F3E311}"/>
              </a:ext>
            </a:extLst>
          </p:cNvPr>
          <p:cNvSpPr>
            <a:spLocks noGrp="1"/>
          </p:cNvSpPr>
          <p:nvPr>
            <p:ph type="sldNum" sz="quarter" idx="12"/>
          </p:nvPr>
        </p:nvSpPr>
        <p:spPr/>
        <p:txBody>
          <a:bodyPr/>
          <a:lstStyle/>
          <a:p>
            <a:fld id="{F906993E-9E02-48EE-A46D-7C3E1E24638F}" type="slidenum">
              <a:rPr lang="de-DE" smtClean="0"/>
              <a:pPr/>
              <a:t>42</a:t>
            </a:fld>
            <a:endParaRPr lang="de-DE" dirty="0"/>
          </a:p>
        </p:txBody>
      </p:sp>
      <p:sp>
        <p:nvSpPr>
          <p:cNvPr id="5" name="Inhaltsplatzhalter 4">
            <a:extLst>
              <a:ext uri="{FF2B5EF4-FFF2-40B4-BE49-F238E27FC236}">
                <a16:creationId xmlns:a16="http://schemas.microsoft.com/office/drawing/2014/main" id="{F2E24263-B70D-4135-155E-840B96E2C9AA}"/>
              </a:ext>
            </a:extLst>
          </p:cNvPr>
          <p:cNvSpPr>
            <a:spLocks noGrp="1"/>
          </p:cNvSpPr>
          <p:nvPr>
            <p:ph idx="11"/>
          </p:nvPr>
        </p:nvSpPr>
        <p:spPr/>
        <p:txBody>
          <a:bodyPr>
            <a:normAutofit fontScale="92500" lnSpcReduction="10000"/>
          </a:bodyPr>
          <a:lstStyle/>
          <a:p>
            <a:endParaRPr lang="de-DE"/>
          </a:p>
        </p:txBody>
      </p:sp>
      <p:sp>
        <p:nvSpPr>
          <p:cNvPr id="6" name="Inhaltsplatzhalter 5">
            <a:extLst>
              <a:ext uri="{FF2B5EF4-FFF2-40B4-BE49-F238E27FC236}">
                <a16:creationId xmlns:a16="http://schemas.microsoft.com/office/drawing/2014/main" id="{38002513-F72C-EAA2-EB4D-84F46E2E708A}"/>
              </a:ext>
            </a:extLst>
          </p:cNvPr>
          <p:cNvSpPr>
            <a:spLocks noGrp="1"/>
          </p:cNvSpPr>
          <p:nvPr>
            <p:ph idx="1"/>
          </p:nvPr>
        </p:nvSpPr>
        <p:spPr/>
        <p:txBody>
          <a:bodyPr/>
          <a:lstStyle/>
          <a:p>
            <a:pPr marL="0" indent="0">
              <a:buNone/>
            </a:pPr>
            <a:r>
              <a:rPr lang="de-DE" dirty="0"/>
              <a:t>Der Stimmzettel ist </a:t>
            </a:r>
            <a:r>
              <a:rPr lang="de-DE" b="1" dirty="0">
                <a:solidFill>
                  <a:srgbClr val="3D3E3C"/>
                </a:solidFill>
              </a:rPr>
              <a:t>ungültig</a:t>
            </a:r>
            <a:r>
              <a:rPr lang="de-DE" dirty="0"/>
              <a:t>.</a:t>
            </a:r>
          </a:p>
          <a:p>
            <a:r>
              <a:rPr lang="de-DE" dirty="0"/>
              <a:t>Durch die unveränderte Annahme zweier Wahlvorschläge hat die wählende Person nicht nur 14, sondern 28 Stimmen vergeben und damit die Gesamtstimmenzahl überschritten. Der Stimmzettel lässt nicht erkennen, welchen sich bewerbenden Personen, die der wählenden Person zustehenden 14 Stimmen  zukommen sollen. Das führt zur Ungültigkeit der Stimmvergabe.</a:t>
            </a:r>
          </a:p>
          <a:p>
            <a:endParaRPr lang="de-DE" dirty="0"/>
          </a:p>
        </p:txBody>
      </p:sp>
    </p:spTree>
    <p:extLst>
      <p:ext uri="{BB962C8B-B14F-4D97-AF65-F5344CB8AC3E}">
        <p14:creationId xmlns:p14="http://schemas.microsoft.com/office/powerpoint/2010/main" val="10882704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3CBAE-6406-F109-4B9D-6AF41C3149CB}"/>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5E176F9C-02D6-B499-BC7D-3EEB08A00278}"/>
              </a:ext>
            </a:extLst>
          </p:cNvPr>
          <p:cNvSpPr>
            <a:spLocks noGrp="1"/>
          </p:cNvSpPr>
          <p:nvPr>
            <p:ph type="sldNum" sz="quarter" idx="12"/>
          </p:nvPr>
        </p:nvSpPr>
        <p:spPr/>
        <p:txBody>
          <a:bodyPr/>
          <a:lstStyle/>
          <a:p>
            <a:fld id="{F906993E-9E02-48EE-A46D-7C3E1E24638F}" type="slidenum">
              <a:rPr lang="de-DE" smtClean="0"/>
              <a:pPr/>
              <a:t>43</a:t>
            </a:fld>
            <a:endParaRPr lang="de-DE" dirty="0"/>
          </a:p>
        </p:txBody>
      </p:sp>
      <p:graphicFrame>
        <p:nvGraphicFramePr>
          <p:cNvPr id="13" name="Inhaltsplatzhalter 6">
            <a:extLst>
              <a:ext uri="{FF2B5EF4-FFF2-40B4-BE49-F238E27FC236}">
                <a16:creationId xmlns:a16="http://schemas.microsoft.com/office/drawing/2014/main" id="{AA1CC511-AD93-5BA2-E719-7E2F98A3DDA3}"/>
              </a:ext>
            </a:extLst>
          </p:cNvPr>
          <p:cNvGraphicFramePr>
            <a:graphicFrameLocks/>
          </p:cNvGraphicFramePr>
          <p:nvPr>
            <p:extLst>
              <p:ext uri="{D42A27DB-BD31-4B8C-83A1-F6EECF244321}">
                <p14:modId xmlns:p14="http://schemas.microsoft.com/office/powerpoint/2010/main" val="3219498855"/>
              </p:ext>
            </p:extLst>
          </p:nvPr>
        </p:nvGraphicFramePr>
        <p:xfrm>
          <a:off x="3969941" y="2030586"/>
          <a:ext cx="3685381" cy="286224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a:t>
                      </a:r>
                      <a:r>
                        <a:rPr lang="de-DE" sz="900" b="1" spc="-10" dirty="0">
                          <a:latin typeface="HelveticaNeueLTPro-Cn"/>
                          <a:cs typeface="Arial"/>
                        </a:rPr>
                        <a:t> </a:t>
                      </a:r>
                      <a:r>
                        <a:rPr lang="de-DE" sz="900" b="0" spc="-10" dirty="0">
                          <a:latin typeface="HelveticaNeueLTPro-Cn"/>
                          <a:cs typeface="Arial"/>
                        </a:rPr>
                        <a:t>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a:t>
                      </a:r>
                      <a:r>
                        <a:rPr lang="de-DE" sz="900" b="1" spc="-10" dirty="0">
                          <a:latin typeface="HelveticaNeueLTPro-Cn"/>
                          <a:cs typeface="Arial"/>
                        </a:rPr>
                        <a:t> </a:t>
                      </a:r>
                      <a:r>
                        <a:rPr lang="de-DE" sz="900" b="0" spc="-10" dirty="0">
                          <a:latin typeface="HelveticaNeueLTPro-Cn"/>
                          <a:cs typeface="Arial"/>
                        </a:rPr>
                        <a:t>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900" dirty="0">
                        <a:latin typeface="HelveticaNeueLTPro-Cn"/>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bl>
          </a:graphicData>
        </a:graphic>
      </p:graphicFrame>
      <p:sp>
        <p:nvSpPr>
          <p:cNvPr id="14" name="object 12">
            <a:extLst>
              <a:ext uri="{FF2B5EF4-FFF2-40B4-BE49-F238E27FC236}">
                <a16:creationId xmlns:a16="http://schemas.microsoft.com/office/drawing/2014/main" id="{FEFD4D5A-0A76-EE9E-4570-F10306DDC66E}"/>
              </a:ext>
            </a:extLst>
          </p:cNvPr>
          <p:cNvSpPr/>
          <p:nvPr/>
        </p:nvSpPr>
        <p:spPr>
          <a:xfrm>
            <a:off x="4059238" y="2352358"/>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graphicFrame>
        <p:nvGraphicFramePr>
          <p:cNvPr id="5" name="Inhaltsplatzhalter 6">
            <a:extLst>
              <a:ext uri="{FF2B5EF4-FFF2-40B4-BE49-F238E27FC236}">
                <a16:creationId xmlns:a16="http://schemas.microsoft.com/office/drawing/2014/main" id="{C4EB3168-F682-D001-E3CF-132EB63625C4}"/>
              </a:ext>
            </a:extLst>
          </p:cNvPr>
          <p:cNvGraphicFramePr>
            <a:graphicFrameLocks/>
          </p:cNvGraphicFramePr>
          <p:nvPr>
            <p:extLst>
              <p:ext uri="{D42A27DB-BD31-4B8C-83A1-F6EECF244321}">
                <p14:modId xmlns:p14="http://schemas.microsoft.com/office/powerpoint/2010/main" val="4242083161"/>
              </p:ext>
            </p:extLst>
          </p:nvPr>
        </p:nvGraphicFramePr>
        <p:xfrm>
          <a:off x="125413" y="2030586"/>
          <a:ext cx="3685381" cy="322800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r>
                        <a:rPr lang="de-DE" sz="19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endParaRPr lang="de-DE" sz="1800" b="1" i="1" dirty="0">
                        <a:latin typeface="Comic Sans MS" panose="030F0702030302020204" pitchFamily="66" charset="0"/>
                      </a:endParaRP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spc="-5" dirty="0">
                          <a:latin typeface="HelveticaNeueLTPro-Cn"/>
                          <a:cs typeface="Arial"/>
                        </a:rPr>
                        <a:t>,</a:t>
                      </a:r>
                      <a:r>
                        <a:rPr lang="de-DE" sz="900" b="1"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 </a:t>
                      </a:r>
                      <a:r>
                        <a:rPr lang="de-DE" sz="900" spc="15" dirty="0">
                          <a:latin typeface="HelveticaNeueLTPro-Cn"/>
                          <a:cs typeface="Arial"/>
                        </a:rPr>
                        <a:t>selbstständige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a:t>
                      </a:r>
                      <a:r>
                        <a:rPr lang="de-DE" sz="900" b="1" spc="-5" dirty="0">
                          <a:latin typeface="HelveticaNeueLTPro-Cn"/>
                          <a:cs typeface="Arial"/>
                        </a:rPr>
                        <a:t> </a:t>
                      </a:r>
                      <a:r>
                        <a:rPr lang="de-DE" sz="900" spc="-5" dirty="0">
                          <a:latin typeface="HelveticaNeueLTPro-Cn"/>
                          <a:cs typeface="Arial"/>
                        </a:rPr>
                        <a:t>Arzt,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Gastwirtin,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0" spc="-10" dirty="0">
                          <a:latin typeface="HelveticaNeueLTPro-Cn"/>
                          <a:cs typeface="Arial"/>
                        </a:rPr>
                        <a:t>,</a:t>
                      </a:r>
                      <a:r>
                        <a:rPr lang="de-DE" sz="900" b="0" spc="-65" dirty="0">
                          <a:latin typeface="HelveticaNeueLTPro-Cn"/>
                          <a:cs typeface="Arial"/>
                        </a:rPr>
                        <a:t> </a:t>
                      </a:r>
                      <a:r>
                        <a:rPr lang="de-DE" sz="90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0" spc="60" dirty="0">
                          <a:latin typeface="HelveticaNeueLTPro-Cn"/>
                          <a:cs typeface="Arial"/>
                        </a:rPr>
                        <a:t> </a:t>
                      </a:r>
                      <a:r>
                        <a:rPr lang="de-DE" sz="900" spc="15" dirty="0">
                          <a:latin typeface="HelveticaNeueLTPro-Cn"/>
                          <a:cs typeface="Arial"/>
                        </a:rPr>
                        <a:t>Vertreter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bl>
          </a:graphicData>
        </a:graphic>
      </p:graphicFrame>
      <p:sp>
        <p:nvSpPr>
          <p:cNvPr id="7" name="object 12">
            <a:extLst>
              <a:ext uri="{FF2B5EF4-FFF2-40B4-BE49-F238E27FC236}">
                <a16:creationId xmlns:a16="http://schemas.microsoft.com/office/drawing/2014/main" id="{7799DC28-8292-ED48-DA51-627B46CD876A}"/>
              </a:ext>
            </a:extLst>
          </p:cNvPr>
          <p:cNvSpPr/>
          <p:nvPr/>
        </p:nvSpPr>
        <p:spPr>
          <a:xfrm>
            <a:off x="229394" y="2352315"/>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sp>
        <p:nvSpPr>
          <p:cNvPr id="6" name="Inhaltsplatzhalter 5">
            <a:extLst>
              <a:ext uri="{FF2B5EF4-FFF2-40B4-BE49-F238E27FC236}">
                <a16:creationId xmlns:a16="http://schemas.microsoft.com/office/drawing/2014/main" id="{5A2E8075-407A-F547-8249-49EBC0D9CC40}"/>
              </a:ext>
            </a:extLst>
          </p:cNvPr>
          <p:cNvSpPr>
            <a:spLocks noGrp="1"/>
          </p:cNvSpPr>
          <p:nvPr>
            <p:ph idx="1"/>
          </p:nvPr>
        </p:nvSpPr>
        <p:spPr/>
        <p:txBody>
          <a:bodyPr>
            <a:noAutofit/>
          </a:bodyPr>
          <a:lstStyle/>
          <a:p>
            <a:pPr marL="0" indent="0">
              <a:buNone/>
            </a:pPr>
            <a:r>
              <a:rPr lang="de-DE" b="1" dirty="0">
                <a:solidFill>
                  <a:srgbClr val="3D3E3C"/>
                </a:solidFill>
              </a:rPr>
              <a:t>Unveränderte Annahme von zwei Wahlvorschlägen (Listenkreuze) ohne Einzelstimmvergabe</a:t>
            </a:r>
          </a:p>
          <a:p>
            <a:r>
              <a:rPr lang="de-DE" dirty="0"/>
              <a:t>Die wählende Person kennzeichnet zwei Wahlvorschläge in der Kopfleiste, die zusammen weniger sich bewerbende Personen enthalten, als ihr Stimmen zustehen, lässt den Stimmzettel im Übrigen aber unverändert.</a:t>
            </a:r>
          </a:p>
        </p:txBody>
      </p:sp>
    </p:spTree>
    <p:extLst>
      <p:ext uri="{BB962C8B-B14F-4D97-AF65-F5344CB8AC3E}">
        <p14:creationId xmlns:p14="http://schemas.microsoft.com/office/powerpoint/2010/main" val="5241614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C92E8-FA3C-06D6-0E1A-CC856EB6812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13322BA-4189-058C-1A92-9440BE63EB4B}"/>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402B7E51-BD89-4385-C09F-20E2E417F524}"/>
              </a:ext>
            </a:extLst>
          </p:cNvPr>
          <p:cNvSpPr>
            <a:spLocks noGrp="1"/>
          </p:cNvSpPr>
          <p:nvPr>
            <p:ph type="sldNum" sz="quarter" idx="12"/>
          </p:nvPr>
        </p:nvSpPr>
        <p:spPr/>
        <p:txBody>
          <a:bodyPr/>
          <a:lstStyle/>
          <a:p>
            <a:fld id="{F906993E-9E02-48EE-A46D-7C3E1E24638F}" type="slidenum">
              <a:rPr lang="de-DE" smtClean="0"/>
              <a:pPr/>
              <a:t>44</a:t>
            </a:fld>
            <a:endParaRPr lang="de-DE" dirty="0"/>
          </a:p>
        </p:txBody>
      </p:sp>
      <p:sp>
        <p:nvSpPr>
          <p:cNvPr id="5" name="Inhaltsplatzhalter 4">
            <a:extLst>
              <a:ext uri="{FF2B5EF4-FFF2-40B4-BE49-F238E27FC236}">
                <a16:creationId xmlns:a16="http://schemas.microsoft.com/office/drawing/2014/main" id="{F1325F72-F269-11BA-6029-50A65F8CDCF0}"/>
              </a:ext>
            </a:extLst>
          </p:cNvPr>
          <p:cNvSpPr>
            <a:spLocks noGrp="1"/>
          </p:cNvSpPr>
          <p:nvPr>
            <p:ph idx="11"/>
          </p:nvPr>
        </p:nvSpPr>
        <p:spPr/>
        <p:txBody>
          <a:bodyPr>
            <a:normAutofit fontScale="92500" lnSpcReduction="10000"/>
          </a:bodyPr>
          <a:lstStyle/>
          <a:p>
            <a:endParaRPr lang="de-DE"/>
          </a:p>
        </p:txBody>
      </p:sp>
      <p:sp>
        <p:nvSpPr>
          <p:cNvPr id="7" name="Inhaltsplatzhalter 6">
            <a:extLst>
              <a:ext uri="{FF2B5EF4-FFF2-40B4-BE49-F238E27FC236}">
                <a16:creationId xmlns:a16="http://schemas.microsoft.com/office/drawing/2014/main" id="{7F83F975-0D56-A3DD-30A0-F3CC30D54740}"/>
              </a:ext>
            </a:extLst>
          </p:cNvPr>
          <p:cNvSpPr>
            <a:spLocks noGrp="1"/>
          </p:cNvSpPr>
          <p:nvPr>
            <p:ph idx="1"/>
          </p:nvPr>
        </p:nvSpPr>
        <p:spPr/>
        <p:txBody>
          <a:bodyPr/>
          <a:lstStyle/>
          <a:p>
            <a:pPr marL="0" indent="0">
              <a:buNone/>
            </a:pPr>
            <a:r>
              <a:rPr lang="de-DE" dirty="0"/>
              <a:t>Der Stimmzettel ist </a:t>
            </a:r>
            <a:r>
              <a:rPr lang="de-DE" b="1" dirty="0">
                <a:solidFill>
                  <a:srgbClr val="3D3E3C"/>
                </a:solidFill>
              </a:rPr>
              <a:t>gültig</a:t>
            </a:r>
            <a:r>
              <a:rPr lang="de-DE" dirty="0"/>
              <a:t>.</a:t>
            </a:r>
          </a:p>
          <a:p>
            <a:r>
              <a:rPr lang="de-DE" dirty="0"/>
              <a:t>Da die Gesamtstimmenzahl trotz der zwei Listenkreuze nicht überschritten ist, erhalten die Bewerberin Dr. Straßer und der Bewerber Wutz je drei Stimmen, die übrigen je eine Stimme. Auf die restliche Stimme wurde verzichtet.</a:t>
            </a:r>
          </a:p>
          <a:p>
            <a:r>
              <a:rPr lang="de-DE" b="1" dirty="0">
                <a:solidFill>
                  <a:srgbClr val="3D3E3C"/>
                </a:solidFill>
              </a:rPr>
              <a:t>Mehrere</a:t>
            </a:r>
            <a:r>
              <a:rPr lang="de-DE" dirty="0"/>
              <a:t> Listenkreuze können nur gültig sein, wenn alle angekreuzten Wahlvorschläge </a:t>
            </a:r>
            <a:r>
              <a:rPr lang="de-DE" b="1" dirty="0">
                <a:solidFill>
                  <a:srgbClr val="3D3E3C"/>
                </a:solidFill>
              </a:rPr>
              <a:t>zusammen</a:t>
            </a:r>
            <a:r>
              <a:rPr lang="de-DE" dirty="0"/>
              <a:t> nicht mehr Namen sich bewerbender Personen haben, als die Gesamtstimmenzahl beträgt.</a:t>
            </a:r>
          </a:p>
          <a:p>
            <a:endParaRPr lang="de-DE" dirty="0"/>
          </a:p>
        </p:txBody>
      </p:sp>
    </p:spTree>
    <p:extLst>
      <p:ext uri="{BB962C8B-B14F-4D97-AF65-F5344CB8AC3E}">
        <p14:creationId xmlns:p14="http://schemas.microsoft.com/office/powerpoint/2010/main" val="20658937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BAA8E-87E5-F158-A81E-2EC31029C8F2}"/>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1F860A03-DF62-911B-C869-5DF5DA318851}"/>
              </a:ext>
            </a:extLst>
          </p:cNvPr>
          <p:cNvSpPr>
            <a:spLocks noGrp="1"/>
          </p:cNvSpPr>
          <p:nvPr>
            <p:ph type="sldNum" sz="quarter" idx="12"/>
          </p:nvPr>
        </p:nvSpPr>
        <p:spPr/>
        <p:txBody>
          <a:bodyPr/>
          <a:lstStyle/>
          <a:p>
            <a:fld id="{F906993E-9E02-48EE-A46D-7C3E1E24638F}" type="slidenum">
              <a:rPr lang="de-DE" smtClean="0"/>
              <a:pPr/>
              <a:t>45</a:t>
            </a:fld>
            <a:endParaRPr lang="de-DE" dirty="0"/>
          </a:p>
        </p:txBody>
      </p:sp>
      <p:graphicFrame>
        <p:nvGraphicFramePr>
          <p:cNvPr id="13" name="Inhaltsplatzhalter 6">
            <a:extLst>
              <a:ext uri="{FF2B5EF4-FFF2-40B4-BE49-F238E27FC236}">
                <a16:creationId xmlns:a16="http://schemas.microsoft.com/office/drawing/2014/main" id="{3047A673-1D46-4BA9-BD6A-2D1F6BC925F4}"/>
              </a:ext>
            </a:extLst>
          </p:cNvPr>
          <p:cNvGraphicFramePr>
            <a:graphicFrameLocks/>
          </p:cNvGraphicFramePr>
          <p:nvPr>
            <p:extLst>
              <p:ext uri="{D42A27DB-BD31-4B8C-83A1-F6EECF244321}">
                <p14:modId xmlns:p14="http://schemas.microsoft.com/office/powerpoint/2010/main" val="1235745641"/>
              </p:ext>
            </p:extLst>
          </p:nvPr>
        </p:nvGraphicFramePr>
        <p:xfrm>
          <a:off x="3969941"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X</a:t>
                      </a: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 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r>
                        <a:rPr lang="de-DE" sz="1800" b="1" i="1" dirty="0">
                          <a:latin typeface="Comic Sans MS" panose="030F0702030302020204" pitchFamily="66" charset="0"/>
                        </a:rPr>
                        <a:t>X</a:t>
                      </a: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r>
                        <a:rPr lang="de-DE" sz="1800" b="1" i="1" dirty="0">
                          <a:latin typeface="Comic Sans MS" panose="030F0702030302020204" pitchFamily="66" charset="0"/>
                        </a:rPr>
                        <a:t>X</a:t>
                      </a: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3</a:t>
                      </a: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1800" b="1" i="1"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1800" b="1" i="1"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r>
                        <a:rPr lang="de-DE" sz="1800" b="1" i="1" dirty="0">
                          <a:latin typeface="Comic Sans MS" panose="030F0702030302020204" pitchFamily="66" charset="0"/>
                        </a:rPr>
                        <a:t>3</a:t>
                      </a: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203</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a:t>
                      </a:r>
                      <a:r>
                        <a:rPr lang="de-DE" sz="900" b="1"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3</a:t>
                      </a: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0000"/>
                        </a:lnSpc>
                      </a:pPr>
                      <a:r>
                        <a:rPr lang="de-DE" sz="900" b="1" spc="-10" dirty="0">
                          <a:latin typeface="HelveticaNeueLTPro-Cn"/>
                          <a:cs typeface="Arial"/>
                        </a:rPr>
                        <a:t>Brandl Johann </a:t>
                      </a:r>
                      <a:r>
                        <a:rPr lang="de-DE" sz="900" b="0" spc="-10" dirty="0">
                          <a:latin typeface="HelveticaNeueLTPro-Cn"/>
                          <a:cs typeface="Arial"/>
                        </a:rPr>
                        <a:t>jun.</a:t>
                      </a:r>
                      <a:r>
                        <a:rPr lang="de-DE" sz="900" b="1" spc="-10" dirty="0">
                          <a:latin typeface="HelveticaNeueLTPro-Cn"/>
                          <a:cs typeface="Arial"/>
                        </a:rPr>
                        <a:t>,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1800" b="1" i="1"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Brandl Johann </a:t>
                      </a:r>
                      <a:r>
                        <a:rPr lang="de-DE" sz="900" b="0" spc="-10" dirty="0">
                          <a:latin typeface="HelveticaNeueLTPro-Cn"/>
                          <a:cs typeface="Arial"/>
                        </a:rPr>
                        <a:t>jun.</a:t>
                      </a:r>
                      <a:r>
                        <a:rPr lang="de-DE" sz="900" b="1" spc="-10" dirty="0">
                          <a:latin typeface="HelveticaNeueLTPro-Cn"/>
                          <a:cs typeface="Arial"/>
                        </a:rPr>
                        <a:t>,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X</a:t>
                      </a: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00000"/>
                        </a:lnSpc>
                      </a:pPr>
                      <a:r>
                        <a:rPr lang="de-DE" sz="900" b="1" spc="-10" dirty="0">
                          <a:latin typeface="HelveticaNeueLTPro-Cn"/>
                          <a:cs typeface="Arial"/>
                        </a:rPr>
                        <a:t>Palm Ida</a:t>
                      </a:r>
                      <a:r>
                        <a:rPr lang="de-DE" sz="900" b="0" spc="-10" dirty="0">
                          <a:latin typeface="HelveticaNeueLTPro-Cn"/>
                          <a:cs typeface="Arial"/>
                        </a:rPr>
                        <a:t>,</a:t>
                      </a:r>
                      <a:r>
                        <a:rPr lang="de-DE" sz="900" b="1"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X</a:t>
                      </a:r>
                    </a:p>
                  </a:txBody>
                  <a:tcPr/>
                </a:tc>
                <a:tc>
                  <a:txBody>
                    <a:bodyPr/>
                    <a:lstStyle/>
                    <a:p>
                      <a:pPr>
                        <a:lnSpc>
                          <a:spcPct val="100000"/>
                        </a:lnSpc>
                      </a:pPr>
                      <a:r>
                        <a:rPr lang="de-DE" sz="900" dirty="0">
                          <a:latin typeface="HelveticaNeueLTPro-Cn"/>
                        </a:rPr>
                        <a:t>206</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Deimel Charlotte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Studentin</a:t>
                      </a:r>
                    </a:p>
                    <a:p>
                      <a:pPr>
                        <a:lnSpc>
                          <a:spcPct val="100000"/>
                        </a:lnSpc>
                      </a:pPr>
                      <a:endParaRPr lang="de-DE" sz="900" spc="-5"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207</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Glotz Georg</a:t>
                      </a:r>
                      <a:r>
                        <a:rPr lang="de-DE" sz="900" b="0" spc="-10" dirty="0">
                          <a:latin typeface="HelveticaNeueLTPro-Cn"/>
                          <a:cs typeface="Arial"/>
                        </a:rPr>
                        <a:t>,</a:t>
                      </a:r>
                      <a:r>
                        <a:rPr lang="de-DE" sz="900" b="0" spc="-95" dirty="0">
                          <a:latin typeface="HelveticaNeueLTPro-Cn"/>
                          <a:cs typeface="Arial"/>
                        </a:rPr>
                        <a:t> </a:t>
                      </a:r>
                      <a:r>
                        <a:rPr lang="de-DE" sz="900" spc="-10" dirty="0">
                          <a:latin typeface="HelveticaNeueLTPro-Cn"/>
                          <a:cs typeface="Arial"/>
                        </a:rPr>
                        <a:t>Metzgermeister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208</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Lehr Isolde</a:t>
                      </a:r>
                      <a:r>
                        <a:rPr lang="de-DE" sz="900" b="0" spc="-5" dirty="0">
                          <a:latin typeface="HelveticaNeueLTPro-Cn"/>
                          <a:cs typeface="Arial"/>
                        </a:rPr>
                        <a:t>,</a:t>
                      </a:r>
                      <a:r>
                        <a:rPr lang="de-DE" sz="900" b="0" spc="-50" dirty="0">
                          <a:latin typeface="HelveticaNeueLTPro-Cn"/>
                          <a:cs typeface="Arial"/>
                        </a:rPr>
                        <a:t> </a:t>
                      </a:r>
                      <a:r>
                        <a:rPr lang="de-DE" sz="900" b="0" spc="-10" dirty="0">
                          <a:latin typeface="HelveticaNeueLTPro-Cn"/>
                          <a:cs typeface="Arial"/>
                        </a:rPr>
                        <a:t>s</a:t>
                      </a:r>
                      <a:r>
                        <a:rPr lang="de-DE" sz="900" spc="-10" dirty="0">
                          <a:latin typeface="HelveticaNeueLTPro-Cn"/>
                          <a:cs typeface="Arial"/>
                        </a:rPr>
                        <a:t>elbst. Apothekerin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4" name="object 12">
            <a:extLst>
              <a:ext uri="{FF2B5EF4-FFF2-40B4-BE49-F238E27FC236}">
                <a16:creationId xmlns:a16="http://schemas.microsoft.com/office/drawing/2014/main" id="{6B88A3B7-8381-6094-83A0-99CABCEF6829}"/>
              </a:ext>
            </a:extLst>
          </p:cNvPr>
          <p:cNvSpPr/>
          <p:nvPr/>
        </p:nvSpPr>
        <p:spPr>
          <a:xfrm>
            <a:off x="4059238" y="1313166"/>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graphicFrame>
        <p:nvGraphicFramePr>
          <p:cNvPr id="5" name="Inhaltsplatzhalter 6">
            <a:extLst>
              <a:ext uri="{FF2B5EF4-FFF2-40B4-BE49-F238E27FC236}">
                <a16:creationId xmlns:a16="http://schemas.microsoft.com/office/drawing/2014/main" id="{343963BB-D5EC-992E-AFF7-AC9D9267DCC2}"/>
              </a:ext>
            </a:extLst>
          </p:cNvPr>
          <p:cNvGraphicFramePr>
            <a:graphicFrameLocks/>
          </p:cNvGraphicFramePr>
          <p:nvPr>
            <p:extLst>
              <p:ext uri="{D42A27DB-BD31-4B8C-83A1-F6EECF244321}">
                <p14:modId xmlns:p14="http://schemas.microsoft.com/office/powerpoint/2010/main" val="892585955"/>
              </p:ext>
            </p:extLst>
          </p:nvPr>
        </p:nvGraphicFramePr>
        <p:xfrm>
          <a:off x="125413"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r>
                        <a:rPr lang="de-DE" sz="19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endParaRPr lang="de-DE" sz="1800" b="1" i="1" dirty="0">
                        <a:latin typeface="Comic Sans MS" panose="030F0702030302020204" pitchFamily="66" charset="0"/>
                      </a:endParaRP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spc="-5" dirty="0">
                          <a:latin typeface="HelveticaNeueLTPro-Cn"/>
                          <a:cs typeface="Arial"/>
                        </a:rPr>
                        <a:t>,</a:t>
                      </a:r>
                      <a:r>
                        <a:rPr lang="de-DE" sz="900" b="1"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 s</a:t>
                      </a:r>
                      <a:r>
                        <a:rPr lang="de-DE" sz="900" spc="15" dirty="0">
                          <a:latin typeface="HelveticaNeueLTPro-Cn"/>
                          <a:cs typeface="Arial"/>
                        </a:rPr>
                        <a:t>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 A</a:t>
                      </a:r>
                      <a:r>
                        <a:rPr lang="de-DE" sz="900" spc="-5" dirty="0">
                          <a:latin typeface="HelveticaNeueLTPro-Cn"/>
                          <a:cs typeface="Arial"/>
                        </a:rPr>
                        <a:t>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Gastwirtin,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0" spc="-10" dirty="0">
                          <a:latin typeface="HelveticaNeueLTPro-Cn"/>
                          <a:cs typeface="Arial"/>
                        </a:rPr>
                        <a:t>,</a:t>
                      </a:r>
                      <a:r>
                        <a:rPr lang="de-DE" sz="900" b="0" spc="-65" dirty="0">
                          <a:latin typeface="HelveticaNeueLTPro-Cn"/>
                          <a:cs typeface="Arial"/>
                        </a:rPr>
                        <a:t> </a:t>
                      </a:r>
                      <a:r>
                        <a:rPr lang="de-DE" sz="90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1" spc="60" dirty="0">
                          <a:latin typeface="HelveticaNeueLTPro-Cn"/>
                          <a:cs typeface="Arial"/>
                        </a:rPr>
                        <a:t> </a:t>
                      </a:r>
                      <a:r>
                        <a:rPr lang="de-DE" sz="900" spc="15" dirty="0">
                          <a:latin typeface="HelveticaNeueLTPro-Cn"/>
                          <a:cs typeface="Arial"/>
                        </a:rPr>
                        <a:t>Vertreter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108</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Almer </a:t>
                      </a:r>
                      <a:r>
                        <a:rPr lang="de-DE" sz="900" b="1" spc="10" dirty="0">
                          <a:latin typeface="HelveticaNeueLTPro-Cn"/>
                          <a:cs typeface="Arial"/>
                        </a:rPr>
                        <a:t>Karin</a:t>
                      </a:r>
                      <a:r>
                        <a:rPr lang="de-DE" sz="900" b="0" spc="10" dirty="0">
                          <a:latin typeface="HelveticaNeueLTPro-Cn"/>
                          <a:cs typeface="Arial"/>
                        </a:rPr>
                        <a:t>,</a:t>
                      </a:r>
                      <a:r>
                        <a:rPr lang="de-DE" sz="900" b="1" spc="10" dirty="0">
                          <a:latin typeface="HelveticaNeueLTPro-Cn"/>
                          <a:cs typeface="Arial"/>
                        </a:rPr>
                        <a:t> </a:t>
                      </a:r>
                      <a:r>
                        <a:rPr lang="de-DE" sz="900" spc="15" dirty="0">
                          <a:latin typeface="HelveticaNeueLTPro-Cn"/>
                          <a:cs typeface="Arial"/>
                        </a:rPr>
                        <a:t>Diplom-Verwaltungs</a:t>
                      </a:r>
                      <a:r>
                        <a:rPr lang="de-DE" sz="900" spc="-5" dirty="0">
                          <a:latin typeface="HelveticaNeueLTPro-Cn"/>
                          <a:cs typeface="Arial"/>
                        </a:rPr>
                        <a:t>wirtin </a:t>
                      </a:r>
                      <a:r>
                        <a:rPr lang="de-DE" sz="900" spc="-10" dirty="0">
                          <a:latin typeface="HelveticaNeueLTPro-Cn"/>
                          <a:cs typeface="Arial"/>
                        </a:rPr>
                        <a:t>(FH),</a:t>
                      </a:r>
                      <a:r>
                        <a:rPr lang="de-DE" sz="900" dirty="0">
                          <a:latin typeface="HelveticaNeueLTPro-Cn"/>
                          <a:cs typeface="Arial"/>
                        </a:rPr>
                        <a:t> </a:t>
                      </a:r>
                      <a:r>
                        <a:rPr lang="de-DE" sz="900" spc="-10" dirty="0">
                          <a:latin typeface="HelveticaNeueLTPro-Cn"/>
                          <a:cs typeface="Arial"/>
                        </a:rPr>
                        <a:t>Regierungsamtfrau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109</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Stangl Josef</a:t>
                      </a:r>
                      <a:r>
                        <a:rPr lang="de-DE" sz="900" b="0" spc="-10" dirty="0">
                          <a:latin typeface="HelveticaNeueLTPro-Cn"/>
                          <a:cs typeface="Arial"/>
                        </a:rPr>
                        <a:t>,</a:t>
                      </a:r>
                      <a:r>
                        <a:rPr lang="de-DE" sz="900" b="1" spc="-10" dirty="0">
                          <a:latin typeface="HelveticaNeueLTPro-Cn"/>
                          <a:cs typeface="Arial"/>
                        </a:rPr>
                        <a:t> </a:t>
                      </a:r>
                      <a:r>
                        <a:rPr lang="de-DE" sz="900" spc="-10" dirty="0">
                          <a:latin typeface="HelveticaNeueLTPro-Cn"/>
                          <a:cs typeface="Arial"/>
                        </a:rPr>
                        <a:t>Diplom-Volkswirt, </a:t>
                      </a:r>
                    </a:p>
                    <a:p>
                      <a:pPr>
                        <a:lnSpc>
                          <a:spcPct val="100000"/>
                        </a:lnSpc>
                      </a:pPr>
                      <a:r>
                        <a:rPr lang="de-DE" sz="900" spc="15" dirty="0">
                          <a:latin typeface="HelveticaNeueLTPro-Cn"/>
                          <a:cs typeface="Arial"/>
                        </a:rPr>
                        <a:t>Versicherungsvertreter</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110</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Moser Franz </a:t>
                      </a:r>
                      <a:r>
                        <a:rPr lang="de-DE" sz="900" b="0" spc="-10" dirty="0">
                          <a:latin typeface="HelveticaNeueLTPro-Cn"/>
                          <a:cs typeface="Arial"/>
                        </a:rPr>
                        <a:t>sen., Techniker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111</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Obermüller Paula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112</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Huber </a:t>
                      </a:r>
                      <a:r>
                        <a:rPr lang="de-DE" sz="900" b="1" spc="15" dirty="0">
                          <a:latin typeface="HelveticaNeueLTPro-Cn"/>
                          <a:cs typeface="Arial"/>
                        </a:rPr>
                        <a:t>Franz</a:t>
                      </a:r>
                      <a:r>
                        <a:rPr lang="de-DE" sz="900" b="0" spc="15" dirty="0">
                          <a:latin typeface="HelveticaNeueLTPro-Cn"/>
                          <a:cs typeface="Arial"/>
                        </a:rPr>
                        <a:t>, </a:t>
                      </a:r>
                      <a:r>
                        <a:rPr lang="de-DE" sz="900" spc="15" dirty="0">
                          <a:latin typeface="HelveticaNeueLTPro-Cn"/>
                          <a:cs typeface="Arial"/>
                        </a:rPr>
                        <a:t>Bankangestellter, </a:t>
                      </a:r>
                    </a:p>
                    <a:p>
                      <a:pPr>
                        <a:lnSpc>
                          <a:spcPct val="100000"/>
                        </a:lnSpc>
                      </a:pPr>
                      <a:r>
                        <a:rPr lang="de-DE" sz="900" spc="-5" dirty="0">
                          <a:latin typeface="HelveticaNeueLTPro-Cn"/>
                          <a:cs typeface="Arial"/>
                        </a:rPr>
                        <a:t>Bezirksrat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Sauer Hermann</a:t>
                      </a:r>
                      <a:r>
                        <a:rPr lang="de-DE" sz="900" b="0" spc="-10" dirty="0">
                          <a:latin typeface="HelveticaNeueLTPro-Cn"/>
                          <a:cs typeface="Arial"/>
                        </a:rPr>
                        <a:t>,</a:t>
                      </a:r>
                      <a:r>
                        <a:rPr lang="de-DE" sz="900" b="1" spc="-95" dirty="0">
                          <a:latin typeface="HelveticaNeueLTPro-Cn"/>
                          <a:cs typeface="Arial"/>
                        </a:rPr>
                        <a:t> </a:t>
                      </a:r>
                      <a:r>
                        <a:rPr lang="de-DE" sz="900" spc="-5" dirty="0">
                          <a:latin typeface="HelveticaNeueLTPro-Cn"/>
                          <a:cs typeface="Arial"/>
                        </a:rPr>
                        <a:t>Installateur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114</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Gruber </a:t>
                      </a:r>
                      <a:r>
                        <a:rPr lang="de-DE" sz="900" b="1" spc="-5" dirty="0">
                          <a:latin typeface="HelveticaNeueLTPro-Cn"/>
                          <a:cs typeface="Arial"/>
                        </a:rPr>
                        <a:t>Georg</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Gerbereibesitzer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7" name="object 12">
            <a:extLst>
              <a:ext uri="{FF2B5EF4-FFF2-40B4-BE49-F238E27FC236}">
                <a16:creationId xmlns:a16="http://schemas.microsoft.com/office/drawing/2014/main" id="{13CC982B-3F84-B750-81CF-2B7B530098BB}"/>
              </a:ext>
            </a:extLst>
          </p:cNvPr>
          <p:cNvSpPr/>
          <p:nvPr/>
        </p:nvSpPr>
        <p:spPr>
          <a:xfrm>
            <a:off x="229394" y="1313123"/>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sp>
        <p:nvSpPr>
          <p:cNvPr id="6" name="Inhaltsplatzhalter 5">
            <a:extLst>
              <a:ext uri="{FF2B5EF4-FFF2-40B4-BE49-F238E27FC236}">
                <a16:creationId xmlns:a16="http://schemas.microsoft.com/office/drawing/2014/main" id="{1E9ECF08-830A-5705-C92F-0FB4D9D14DFD}"/>
              </a:ext>
            </a:extLst>
          </p:cNvPr>
          <p:cNvSpPr>
            <a:spLocks noGrp="1"/>
          </p:cNvSpPr>
          <p:nvPr>
            <p:ph idx="1"/>
          </p:nvPr>
        </p:nvSpPr>
        <p:spPr/>
        <p:txBody>
          <a:bodyPr>
            <a:noAutofit/>
          </a:bodyPr>
          <a:lstStyle/>
          <a:p>
            <a:pPr marL="0" indent="0">
              <a:buNone/>
            </a:pPr>
            <a:r>
              <a:rPr lang="de-DE" sz="1200" b="1" dirty="0">
                <a:solidFill>
                  <a:srgbClr val="3D3E3C"/>
                </a:solidFill>
              </a:rPr>
              <a:t>Zwei Listenkreuze und Kumulieren ohne Überschreitung der Stimmenzahl in einem Wahlvorschlag</a:t>
            </a:r>
          </a:p>
          <a:p>
            <a:r>
              <a:rPr lang="de-DE" sz="1200" dirty="0"/>
              <a:t>Die wählende Person kennzeichnet zwei Wahlvorschläge in der Kopfleiste und kennzeichnet in einem dieser Wahlvorschläge unter voller Ausnutzung der ihr zustehenden Stimmenzahl einzelne sich bewerbende Personen.</a:t>
            </a:r>
          </a:p>
        </p:txBody>
      </p:sp>
    </p:spTree>
    <p:extLst>
      <p:ext uri="{BB962C8B-B14F-4D97-AF65-F5344CB8AC3E}">
        <p14:creationId xmlns:p14="http://schemas.microsoft.com/office/powerpoint/2010/main" val="26877293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C5A28-B067-7F31-9A0C-C15E4B98735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229D81B-15F9-B8F3-57ED-A140F98BF774}"/>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3A1BE417-E4B3-3BB3-748A-9E0B18FC635D}"/>
              </a:ext>
            </a:extLst>
          </p:cNvPr>
          <p:cNvSpPr>
            <a:spLocks noGrp="1"/>
          </p:cNvSpPr>
          <p:nvPr>
            <p:ph type="sldNum" sz="quarter" idx="12"/>
          </p:nvPr>
        </p:nvSpPr>
        <p:spPr/>
        <p:txBody>
          <a:bodyPr/>
          <a:lstStyle/>
          <a:p>
            <a:fld id="{F906993E-9E02-48EE-A46D-7C3E1E24638F}" type="slidenum">
              <a:rPr lang="de-DE" smtClean="0"/>
              <a:pPr/>
              <a:t>46</a:t>
            </a:fld>
            <a:endParaRPr lang="de-DE" dirty="0"/>
          </a:p>
        </p:txBody>
      </p:sp>
      <p:sp>
        <p:nvSpPr>
          <p:cNvPr id="5" name="Inhaltsplatzhalter 4">
            <a:extLst>
              <a:ext uri="{FF2B5EF4-FFF2-40B4-BE49-F238E27FC236}">
                <a16:creationId xmlns:a16="http://schemas.microsoft.com/office/drawing/2014/main" id="{3ACAE696-1F70-7C96-CEF0-B0405842DF11}"/>
              </a:ext>
            </a:extLst>
          </p:cNvPr>
          <p:cNvSpPr>
            <a:spLocks noGrp="1"/>
          </p:cNvSpPr>
          <p:nvPr>
            <p:ph idx="11"/>
          </p:nvPr>
        </p:nvSpPr>
        <p:spPr/>
        <p:txBody>
          <a:bodyPr>
            <a:normAutofit fontScale="92500" lnSpcReduction="10000"/>
          </a:bodyPr>
          <a:lstStyle/>
          <a:p>
            <a:endParaRPr lang="de-DE"/>
          </a:p>
        </p:txBody>
      </p:sp>
      <p:sp>
        <p:nvSpPr>
          <p:cNvPr id="7" name="Inhaltsplatzhalter 6">
            <a:extLst>
              <a:ext uri="{FF2B5EF4-FFF2-40B4-BE49-F238E27FC236}">
                <a16:creationId xmlns:a16="http://schemas.microsoft.com/office/drawing/2014/main" id="{EED9B78B-35A8-F06D-210C-560E122F45D1}"/>
              </a:ext>
            </a:extLst>
          </p:cNvPr>
          <p:cNvSpPr>
            <a:spLocks noGrp="1"/>
          </p:cNvSpPr>
          <p:nvPr>
            <p:ph idx="1"/>
          </p:nvPr>
        </p:nvSpPr>
        <p:spPr/>
        <p:txBody>
          <a:bodyPr/>
          <a:lstStyle/>
          <a:p>
            <a:pPr marL="0" indent="0">
              <a:buNone/>
            </a:pPr>
            <a:r>
              <a:rPr lang="de-DE" dirty="0"/>
              <a:t>Der Stimmzettel ist </a:t>
            </a:r>
            <a:r>
              <a:rPr lang="de-DE" b="1" dirty="0">
                <a:solidFill>
                  <a:srgbClr val="3D3E3C"/>
                </a:solidFill>
              </a:rPr>
              <a:t>gültig</a:t>
            </a:r>
            <a:r>
              <a:rPr lang="de-DE" dirty="0"/>
              <a:t>.</a:t>
            </a:r>
          </a:p>
          <a:p>
            <a:r>
              <a:rPr lang="de-DE" dirty="0"/>
              <a:t>Nach dem Grundsatz „Einzelstimmvergabe vor Listenkreuz“ sind die gesetzten Listenkreuze unbeachtlich, da die wählende Person durch die Einzelstimmvergabe ihre Gesamtstimmenzahl voll ausgenutzt hat. Die beiden Listenkreuze machen die  Stimmvergabe nicht insgesamt ungültig; sie bleiben ohne Bedeutung.</a:t>
            </a:r>
          </a:p>
          <a:p>
            <a:r>
              <a:rPr lang="de-DE" dirty="0"/>
              <a:t>Nur wenn in dem dargestellten Fall zwei Listenkreuze gesetzt werden, ohne dass Einzelstimmen vergeben werden, ist die Stimmvergabe insgesamt ungültig.</a:t>
            </a:r>
          </a:p>
          <a:p>
            <a:endParaRPr lang="de-DE" dirty="0"/>
          </a:p>
        </p:txBody>
      </p:sp>
    </p:spTree>
    <p:extLst>
      <p:ext uri="{BB962C8B-B14F-4D97-AF65-F5344CB8AC3E}">
        <p14:creationId xmlns:p14="http://schemas.microsoft.com/office/powerpoint/2010/main" val="14741887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84A11-2F71-CB7B-B129-4144C163D714}"/>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D0945BED-7E31-28AC-02E8-3B96C41871EB}"/>
              </a:ext>
            </a:extLst>
          </p:cNvPr>
          <p:cNvSpPr>
            <a:spLocks noGrp="1"/>
          </p:cNvSpPr>
          <p:nvPr>
            <p:ph type="sldNum" sz="quarter" idx="12"/>
          </p:nvPr>
        </p:nvSpPr>
        <p:spPr/>
        <p:txBody>
          <a:bodyPr/>
          <a:lstStyle/>
          <a:p>
            <a:fld id="{F906993E-9E02-48EE-A46D-7C3E1E24638F}" type="slidenum">
              <a:rPr lang="de-DE" smtClean="0"/>
              <a:pPr/>
              <a:t>47</a:t>
            </a:fld>
            <a:endParaRPr lang="de-DE" dirty="0"/>
          </a:p>
        </p:txBody>
      </p:sp>
      <p:graphicFrame>
        <p:nvGraphicFramePr>
          <p:cNvPr id="13" name="Inhaltsplatzhalter 6">
            <a:extLst>
              <a:ext uri="{FF2B5EF4-FFF2-40B4-BE49-F238E27FC236}">
                <a16:creationId xmlns:a16="http://schemas.microsoft.com/office/drawing/2014/main" id="{8B3755FB-CDF9-D80D-2043-E9CE97A8C822}"/>
              </a:ext>
            </a:extLst>
          </p:cNvPr>
          <p:cNvGraphicFramePr>
            <a:graphicFrameLocks/>
          </p:cNvGraphicFramePr>
          <p:nvPr>
            <p:extLst>
              <p:ext uri="{D42A27DB-BD31-4B8C-83A1-F6EECF244321}">
                <p14:modId xmlns:p14="http://schemas.microsoft.com/office/powerpoint/2010/main" val="938068427"/>
              </p:ext>
            </p:extLst>
          </p:nvPr>
        </p:nvGraphicFramePr>
        <p:xfrm>
          <a:off x="3969941"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a:t>
                      </a:r>
                      <a:r>
                        <a:rPr lang="de-DE" sz="900" b="1" spc="-10" dirty="0">
                          <a:latin typeface="HelveticaNeueLTPro-Cn"/>
                          <a:cs typeface="Arial"/>
                        </a:rPr>
                        <a:t> </a:t>
                      </a:r>
                      <a:r>
                        <a:rPr lang="de-DE" sz="900" b="0" spc="-10" dirty="0">
                          <a:latin typeface="HelveticaNeueLTPro-Cn"/>
                          <a:cs typeface="Arial"/>
                        </a:rPr>
                        <a:t>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1800" b="1" i="1"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1800" b="1" i="1"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1</a:t>
                      </a: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1800" b="1" i="1"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1800" b="1" i="1"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r>
                        <a:rPr lang="de-DE" sz="1800" b="1" i="1" dirty="0">
                          <a:latin typeface="Comic Sans MS" panose="030F0702030302020204" pitchFamily="66" charset="0"/>
                        </a:rPr>
                        <a:t>1</a:t>
                      </a: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203</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a:t>
                      </a:r>
                      <a:r>
                        <a:rPr lang="de-DE" sz="900" b="1"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a:t>
                      </a:r>
                      <a:r>
                        <a:rPr lang="de-DE" sz="900" b="1"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0000"/>
                        </a:lnSpc>
                      </a:pPr>
                      <a:r>
                        <a:rPr lang="de-DE" sz="900" b="1" spc="-10" dirty="0">
                          <a:latin typeface="HelveticaNeueLTPro-Cn"/>
                          <a:cs typeface="Arial"/>
                        </a:rPr>
                        <a:t>Brandl Johann </a:t>
                      </a:r>
                      <a:r>
                        <a:rPr lang="de-DE" sz="900" b="0" spc="-10" dirty="0">
                          <a:latin typeface="HelveticaNeueLTPro-Cn"/>
                          <a:cs typeface="Arial"/>
                        </a:rPr>
                        <a:t>jun.</a:t>
                      </a:r>
                      <a:r>
                        <a:rPr lang="de-DE" sz="900" b="1" spc="-10" dirty="0">
                          <a:latin typeface="HelveticaNeueLTPro-Cn"/>
                          <a:cs typeface="Arial"/>
                        </a:rPr>
                        <a:t>,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1800" b="1" i="1"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Brandl Johann </a:t>
                      </a:r>
                      <a:r>
                        <a:rPr lang="de-DE" sz="900" b="0" spc="-10" dirty="0">
                          <a:latin typeface="HelveticaNeueLTPro-Cn"/>
                          <a:cs typeface="Arial"/>
                        </a:rPr>
                        <a:t>jun.</a:t>
                      </a:r>
                      <a:r>
                        <a:rPr lang="de-DE" sz="900" b="1" spc="-10" dirty="0">
                          <a:latin typeface="HelveticaNeueLTPro-Cn"/>
                          <a:cs typeface="Arial"/>
                        </a:rPr>
                        <a:t>,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1</a:t>
                      </a: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00000"/>
                        </a:lnSpc>
                      </a:pPr>
                      <a:r>
                        <a:rPr lang="de-DE" sz="900" b="1" spc="-10" dirty="0">
                          <a:latin typeface="HelveticaNeueLTPro-Cn"/>
                          <a:cs typeface="Arial"/>
                        </a:rPr>
                        <a:t>Palm Ida</a:t>
                      </a:r>
                      <a:r>
                        <a:rPr lang="de-DE" sz="900" b="0" spc="-10" dirty="0">
                          <a:latin typeface="HelveticaNeueLTPro-Cn"/>
                          <a:cs typeface="Arial"/>
                        </a:rPr>
                        <a:t>,</a:t>
                      </a:r>
                      <a:r>
                        <a:rPr lang="de-DE" sz="900" b="1"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206</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Deimel Charlotte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Studentin</a:t>
                      </a:r>
                    </a:p>
                    <a:p>
                      <a:pPr>
                        <a:lnSpc>
                          <a:spcPct val="100000"/>
                        </a:lnSpc>
                      </a:pPr>
                      <a:endParaRPr lang="de-DE" sz="900" spc="-5"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207</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Glotz Georg</a:t>
                      </a:r>
                      <a:r>
                        <a:rPr lang="de-DE" sz="900" b="0" spc="-10" dirty="0">
                          <a:latin typeface="HelveticaNeueLTPro-Cn"/>
                          <a:cs typeface="Arial"/>
                        </a:rPr>
                        <a:t>,</a:t>
                      </a:r>
                      <a:r>
                        <a:rPr lang="de-DE" sz="900" b="0" spc="-95" dirty="0">
                          <a:latin typeface="HelveticaNeueLTPro-Cn"/>
                          <a:cs typeface="Arial"/>
                        </a:rPr>
                        <a:t> </a:t>
                      </a:r>
                      <a:r>
                        <a:rPr lang="de-DE" sz="900" b="0" spc="-10" dirty="0">
                          <a:latin typeface="HelveticaNeueLTPro-Cn"/>
                          <a:cs typeface="Arial"/>
                        </a:rPr>
                        <a:t>Metzgermeister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208</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Lehr Isolde</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selbst. Apothekerin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4" name="object 12">
            <a:extLst>
              <a:ext uri="{FF2B5EF4-FFF2-40B4-BE49-F238E27FC236}">
                <a16:creationId xmlns:a16="http://schemas.microsoft.com/office/drawing/2014/main" id="{F06B9865-6F17-680D-F7E9-2B394A2D4F9B}"/>
              </a:ext>
            </a:extLst>
          </p:cNvPr>
          <p:cNvSpPr/>
          <p:nvPr/>
        </p:nvSpPr>
        <p:spPr>
          <a:xfrm>
            <a:off x="4059238" y="1313166"/>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graphicFrame>
        <p:nvGraphicFramePr>
          <p:cNvPr id="5" name="Inhaltsplatzhalter 6">
            <a:extLst>
              <a:ext uri="{FF2B5EF4-FFF2-40B4-BE49-F238E27FC236}">
                <a16:creationId xmlns:a16="http://schemas.microsoft.com/office/drawing/2014/main" id="{6C0D8187-2B45-B4D7-1DC8-36CE99255B79}"/>
              </a:ext>
            </a:extLst>
          </p:cNvPr>
          <p:cNvGraphicFramePr>
            <a:graphicFrameLocks/>
          </p:cNvGraphicFramePr>
          <p:nvPr>
            <p:extLst>
              <p:ext uri="{D42A27DB-BD31-4B8C-83A1-F6EECF244321}">
                <p14:modId xmlns:p14="http://schemas.microsoft.com/office/powerpoint/2010/main" val="2704594707"/>
              </p:ext>
            </p:extLst>
          </p:nvPr>
        </p:nvGraphicFramePr>
        <p:xfrm>
          <a:off x="125413" y="991394"/>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r>
                        <a:rPr lang="de-DE" sz="19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r>
                        <a:rPr lang="de-DE" sz="1800" b="1" i="1" dirty="0">
                          <a:latin typeface="Comic Sans MS" panose="030F0702030302020204" pitchFamily="66" charset="0"/>
                        </a:rPr>
                        <a:t>3</a:t>
                      </a: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spc="-5" dirty="0">
                          <a:latin typeface="HelveticaNeueLTPro-Cn"/>
                          <a:cs typeface="Arial"/>
                        </a:rPr>
                        <a:t>,</a:t>
                      </a:r>
                      <a:r>
                        <a:rPr lang="de-DE" sz="900" b="1"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a:t>
                      </a:r>
                      <a:r>
                        <a:rPr lang="de-DE" sz="900" b="1" spc="-5" dirty="0">
                          <a:latin typeface="HelveticaNeueLTPro-Cn"/>
                          <a:cs typeface="Arial"/>
                        </a:rPr>
                        <a:t> </a:t>
                      </a:r>
                      <a:r>
                        <a:rPr lang="de-DE" sz="900" spc="-5" dirty="0">
                          <a:latin typeface="HelveticaNeueLTPro-Cn"/>
                          <a:cs typeface="Arial"/>
                        </a:rPr>
                        <a:t>Arzt,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1</a:t>
                      </a: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Gastwirtin,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0" spc="-10" dirty="0">
                          <a:latin typeface="HelveticaNeueLTPro-Cn"/>
                          <a:cs typeface="Arial"/>
                        </a:rPr>
                        <a:t>,</a:t>
                      </a:r>
                      <a:r>
                        <a:rPr lang="de-DE" sz="900" b="0" spc="-65" dirty="0">
                          <a:latin typeface="HelveticaNeueLTPro-Cn"/>
                          <a:cs typeface="Arial"/>
                        </a:rPr>
                        <a:t> </a:t>
                      </a:r>
                      <a:r>
                        <a:rPr lang="de-DE" sz="90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2</a:t>
                      </a: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0" spc="60" dirty="0">
                          <a:latin typeface="HelveticaNeueLTPro-Cn"/>
                          <a:cs typeface="Arial"/>
                        </a:rPr>
                        <a:t> </a:t>
                      </a:r>
                      <a:r>
                        <a:rPr lang="de-DE" sz="900" spc="15" dirty="0">
                          <a:latin typeface="HelveticaNeueLTPro-Cn"/>
                          <a:cs typeface="Arial"/>
                        </a:rPr>
                        <a:t>Vertreter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108</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Almer </a:t>
                      </a:r>
                      <a:r>
                        <a:rPr lang="de-DE" sz="900" b="1" spc="10" dirty="0">
                          <a:latin typeface="HelveticaNeueLTPro-Cn"/>
                          <a:cs typeface="Arial"/>
                        </a:rPr>
                        <a:t>Karin</a:t>
                      </a:r>
                      <a:r>
                        <a:rPr lang="de-DE" sz="900" b="0" spc="10" dirty="0">
                          <a:latin typeface="HelveticaNeueLTPro-Cn"/>
                          <a:cs typeface="Arial"/>
                        </a:rPr>
                        <a:t>, </a:t>
                      </a:r>
                      <a:r>
                        <a:rPr lang="de-DE" sz="900" spc="15" dirty="0">
                          <a:latin typeface="HelveticaNeueLTPro-Cn"/>
                          <a:cs typeface="Arial"/>
                        </a:rPr>
                        <a:t>Diplom-Verwaltungs</a:t>
                      </a:r>
                      <a:r>
                        <a:rPr lang="de-DE" sz="900" spc="-5" dirty="0">
                          <a:latin typeface="HelveticaNeueLTPro-Cn"/>
                          <a:cs typeface="Arial"/>
                        </a:rPr>
                        <a:t>wirtin </a:t>
                      </a:r>
                      <a:r>
                        <a:rPr lang="de-DE" sz="900" spc="-10" dirty="0">
                          <a:latin typeface="HelveticaNeueLTPro-Cn"/>
                          <a:cs typeface="Arial"/>
                        </a:rPr>
                        <a:t>(FH),</a:t>
                      </a:r>
                      <a:r>
                        <a:rPr lang="de-DE" sz="900" dirty="0">
                          <a:latin typeface="HelveticaNeueLTPro-Cn"/>
                          <a:cs typeface="Arial"/>
                        </a:rPr>
                        <a:t> </a:t>
                      </a:r>
                      <a:r>
                        <a:rPr lang="de-DE" sz="900" spc="-10" dirty="0">
                          <a:latin typeface="HelveticaNeueLTPro-Cn"/>
                          <a:cs typeface="Arial"/>
                        </a:rPr>
                        <a:t>Regierungsamtfrau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109</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Stangl Josef</a:t>
                      </a:r>
                      <a:r>
                        <a:rPr lang="de-DE" sz="900" b="0" spc="-10" dirty="0">
                          <a:latin typeface="HelveticaNeueLTPro-Cn"/>
                          <a:cs typeface="Arial"/>
                        </a:rPr>
                        <a:t>,</a:t>
                      </a:r>
                      <a:r>
                        <a:rPr lang="de-DE" sz="900" b="1" spc="-10" dirty="0">
                          <a:latin typeface="HelveticaNeueLTPro-Cn"/>
                          <a:cs typeface="Arial"/>
                        </a:rPr>
                        <a:t> </a:t>
                      </a:r>
                      <a:r>
                        <a:rPr lang="de-DE" sz="900" spc="-10" dirty="0">
                          <a:latin typeface="HelveticaNeueLTPro-Cn"/>
                          <a:cs typeface="Arial"/>
                        </a:rPr>
                        <a:t>Diplom-Volkswirt, </a:t>
                      </a:r>
                    </a:p>
                    <a:p>
                      <a:pPr>
                        <a:lnSpc>
                          <a:spcPct val="100000"/>
                        </a:lnSpc>
                      </a:pPr>
                      <a:r>
                        <a:rPr lang="de-DE" sz="900" spc="15" dirty="0">
                          <a:latin typeface="HelveticaNeueLTPro-Cn"/>
                          <a:cs typeface="Arial"/>
                        </a:rPr>
                        <a:t>Versicherungsvertreter</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110</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Moser Franz </a:t>
                      </a:r>
                      <a:r>
                        <a:rPr lang="de-DE" sz="900" b="0" spc="-10" dirty="0">
                          <a:latin typeface="HelveticaNeueLTPro-Cn"/>
                          <a:cs typeface="Arial"/>
                        </a:rPr>
                        <a:t>sen., Techniker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111</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Obermüller Paula</a:t>
                      </a:r>
                      <a:r>
                        <a:rPr lang="de-DE" sz="900" b="0" spc="-10" dirty="0">
                          <a:latin typeface="HelveticaNeueLTPro-Cn"/>
                          <a:cs typeface="Arial"/>
                        </a:rPr>
                        <a:t>,</a:t>
                      </a:r>
                      <a:r>
                        <a:rPr lang="de-DE" sz="900" b="1"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112</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Huber </a:t>
                      </a:r>
                      <a:r>
                        <a:rPr lang="de-DE" sz="900" b="1" spc="15" dirty="0">
                          <a:latin typeface="HelveticaNeueLTPro-Cn"/>
                          <a:cs typeface="Arial"/>
                        </a:rPr>
                        <a:t>Franz</a:t>
                      </a:r>
                      <a:r>
                        <a:rPr lang="de-DE" sz="900" b="0" spc="15" dirty="0">
                          <a:latin typeface="HelveticaNeueLTPro-Cn"/>
                          <a:cs typeface="Arial"/>
                        </a:rPr>
                        <a:t>, </a:t>
                      </a:r>
                      <a:r>
                        <a:rPr lang="de-DE" sz="900" spc="15" dirty="0">
                          <a:latin typeface="HelveticaNeueLTPro-Cn"/>
                          <a:cs typeface="Arial"/>
                        </a:rPr>
                        <a:t>Bankangestellter, </a:t>
                      </a:r>
                    </a:p>
                    <a:p>
                      <a:pPr>
                        <a:lnSpc>
                          <a:spcPct val="100000"/>
                        </a:lnSpc>
                      </a:pPr>
                      <a:r>
                        <a:rPr lang="de-DE" sz="900" spc="-5" dirty="0">
                          <a:latin typeface="HelveticaNeueLTPro-Cn"/>
                          <a:cs typeface="Arial"/>
                        </a:rPr>
                        <a:t>Bezirksrat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Sauer Hermann</a:t>
                      </a:r>
                      <a:r>
                        <a:rPr lang="de-DE" sz="900" b="0" spc="-10" dirty="0">
                          <a:latin typeface="HelveticaNeueLTPro-Cn"/>
                          <a:cs typeface="Arial"/>
                        </a:rPr>
                        <a:t>,</a:t>
                      </a:r>
                      <a:r>
                        <a:rPr lang="de-DE" sz="900" b="0" spc="-95" dirty="0">
                          <a:latin typeface="HelveticaNeueLTPro-Cn"/>
                          <a:cs typeface="Arial"/>
                        </a:rPr>
                        <a:t> </a:t>
                      </a:r>
                      <a:r>
                        <a:rPr lang="de-DE" sz="900" b="0" spc="-5" dirty="0">
                          <a:latin typeface="HelveticaNeueLTPro-Cn"/>
                          <a:cs typeface="Arial"/>
                        </a:rPr>
                        <a:t>I</a:t>
                      </a:r>
                      <a:r>
                        <a:rPr lang="de-DE" sz="900" spc="-5" dirty="0">
                          <a:latin typeface="HelveticaNeueLTPro-Cn"/>
                          <a:cs typeface="Arial"/>
                        </a:rPr>
                        <a:t>nstallateur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114</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Gruber </a:t>
                      </a:r>
                      <a:r>
                        <a:rPr lang="de-DE" sz="900" b="1" spc="-5" dirty="0">
                          <a:latin typeface="HelveticaNeueLTPro-Cn"/>
                          <a:cs typeface="Arial"/>
                        </a:rPr>
                        <a:t>Georg</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Gerbereibesitzer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7" name="object 12">
            <a:extLst>
              <a:ext uri="{FF2B5EF4-FFF2-40B4-BE49-F238E27FC236}">
                <a16:creationId xmlns:a16="http://schemas.microsoft.com/office/drawing/2014/main" id="{2FDDEFCC-A761-3902-3D8E-83D7C789FC91}"/>
              </a:ext>
            </a:extLst>
          </p:cNvPr>
          <p:cNvSpPr/>
          <p:nvPr/>
        </p:nvSpPr>
        <p:spPr>
          <a:xfrm>
            <a:off x="229394" y="1313123"/>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sp>
        <p:nvSpPr>
          <p:cNvPr id="3" name="Inhaltsplatzhalter 2">
            <a:extLst>
              <a:ext uri="{FF2B5EF4-FFF2-40B4-BE49-F238E27FC236}">
                <a16:creationId xmlns:a16="http://schemas.microsoft.com/office/drawing/2014/main" id="{3B629220-6540-4ADA-461B-B9C0464A1B47}"/>
              </a:ext>
            </a:extLst>
          </p:cNvPr>
          <p:cNvSpPr>
            <a:spLocks noGrp="1"/>
          </p:cNvSpPr>
          <p:nvPr>
            <p:ph idx="1"/>
          </p:nvPr>
        </p:nvSpPr>
        <p:spPr/>
        <p:txBody>
          <a:bodyPr>
            <a:normAutofit/>
          </a:bodyPr>
          <a:lstStyle/>
          <a:p>
            <a:pPr marL="0" indent="0">
              <a:buNone/>
            </a:pPr>
            <a:r>
              <a:rPr lang="de-DE" sz="1200" b="1" dirty="0"/>
              <a:t>Zwei Listenkreuze, Kumulieren und Panaschieren in mehreren Wahlvorschlägen ohne Überschreitung der Stimmenzahl</a:t>
            </a:r>
          </a:p>
          <a:p>
            <a:r>
              <a:rPr lang="de-DE" sz="1200" dirty="0"/>
              <a:t>Die wählende Person kennzeichnet zwei Wahlvorschläge in der Kopfleiste und vergibt ferner in mehreren Wahlvorschlägen weniger Stimmen an sich bewerbende Personen als ihr Stimmen zustehen.</a:t>
            </a:r>
          </a:p>
        </p:txBody>
      </p:sp>
    </p:spTree>
    <p:extLst>
      <p:ext uri="{BB962C8B-B14F-4D97-AF65-F5344CB8AC3E}">
        <p14:creationId xmlns:p14="http://schemas.microsoft.com/office/powerpoint/2010/main" val="14190975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12B1B-F65A-E522-A757-E2853D0B069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DAB82DF-EF07-6FFA-5CEE-823E1B49D8E9}"/>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AD7E0E31-87D5-56DC-7013-4BF2D4D4697B}"/>
              </a:ext>
            </a:extLst>
          </p:cNvPr>
          <p:cNvSpPr>
            <a:spLocks noGrp="1"/>
          </p:cNvSpPr>
          <p:nvPr>
            <p:ph type="sldNum" sz="quarter" idx="12"/>
          </p:nvPr>
        </p:nvSpPr>
        <p:spPr/>
        <p:txBody>
          <a:bodyPr/>
          <a:lstStyle/>
          <a:p>
            <a:fld id="{F906993E-9E02-48EE-A46D-7C3E1E24638F}" type="slidenum">
              <a:rPr lang="de-DE" smtClean="0"/>
              <a:pPr/>
              <a:t>48</a:t>
            </a:fld>
            <a:endParaRPr lang="de-DE" dirty="0"/>
          </a:p>
        </p:txBody>
      </p:sp>
      <p:sp>
        <p:nvSpPr>
          <p:cNvPr id="5" name="Inhaltsplatzhalter 4">
            <a:extLst>
              <a:ext uri="{FF2B5EF4-FFF2-40B4-BE49-F238E27FC236}">
                <a16:creationId xmlns:a16="http://schemas.microsoft.com/office/drawing/2014/main" id="{74BD96BF-EF81-A029-740F-DBC8190AC2D8}"/>
              </a:ext>
            </a:extLst>
          </p:cNvPr>
          <p:cNvSpPr>
            <a:spLocks noGrp="1"/>
          </p:cNvSpPr>
          <p:nvPr>
            <p:ph idx="11"/>
          </p:nvPr>
        </p:nvSpPr>
        <p:spPr/>
        <p:txBody>
          <a:bodyPr>
            <a:normAutofit fontScale="92500" lnSpcReduction="10000"/>
          </a:bodyPr>
          <a:lstStyle/>
          <a:p>
            <a:endParaRPr lang="de-DE"/>
          </a:p>
        </p:txBody>
      </p:sp>
      <p:sp>
        <p:nvSpPr>
          <p:cNvPr id="6" name="Inhaltsplatzhalter 5">
            <a:extLst>
              <a:ext uri="{FF2B5EF4-FFF2-40B4-BE49-F238E27FC236}">
                <a16:creationId xmlns:a16="http://schemas.microsoft.com/office/drawing/2014/main" id="{E1531C35-AC6C-D882-DBDF-962A65CBE998}"/>
              </a:ext>
            </a:extLst>
          </p:cNvPr>
          <p:cNvSpPr>
            <a:spLocks noGrp="1"/>
          </p:cNvSpPr>
          <p:nvPr>
            <p:ph idx="1"/>
          </p:nvPr>
        </p:nvSpPr>
        <p:spPr/>
        <p:txBody>
          <a:bodyPr/>
          <a:lstStyle/>
          <a:p>
            <a:pPr marL="0" indent="0">
              <a:buNone/>
            </a:pPr>
            <a:r>
              <a:rPr lang="de-DE" dirty="0"/>
              <a:t>Der Stimmzettel ist </a:t>
            </a:r>
            <a:r>
              <a:rPr lang="de-DE" b="1" dirty="0">
                <a:solidFill>
                  <a:srgbClr val="3D3E3C"/>
                </a:solidFill>
              </a:rPr>
              <a:t>gültig</a:t>
            </a:r>
            <a:r>
              <a:rPr lang="de-DE" dirty="0"/>
              <a:t>.</a:t>
            </a:r>
          </a:p>
          <a:p>
            <a:r>
              <a:rPr lang="de-DE" dirty="0"/>
              <a:t>Nach dem Grundsatz des Vorrangs der Einzelstimmvergabe interessieren die Listenkreuze </a:t>
            </a:r>
            <a:r>
              <a:rPr lang="de-DE" b="1" dirty="0">
                <a:solidFill>
                  <a:srgbClr val="3D3E3C"/>
                </a:solidFill>
              </a:rPr>
              <a:t>zunächst</a:t>
            </a:r>
            <a:r>
              <a:rPr lang="de-DE" dirty="0"/>
              <a:t> nicht.</a:t>
            </a:r>
          </a:p>
          <a:p>
            <a:r>
              <a:rPr lang="de-DE" dirty="0"/>
              <a:t>Durch Einzelstimmvergabe hat die wählende Person nur neun gültige Stimmen vergeben, ihre Gesamtstimmenzahl von 14 also nicht voll ausgenutzt. Die nicht ausgenutzten fünf Reststimmen können aber nicht gerettet werden, weil bei zwei Listenkreuzen nicht erkennbar ist, welchem Wahlvorschlag die Reststimmen zufallen sollen.</a:t>
            </a:r>
          </a:p>
          <a:p>
            <a:endParaRPr lang="de-DE" dirty="0"/>
          </a:p>
        </p:txBody>
      </p:sp>
    </p:spTree>
    <p:extLst>
      <p:ext uri="{BB962C8B-B14F-4D97-AF65-F5344CB8AC3E}">
        <p14:creationId xmlns:p14="http://schemas.microsoft.com/office/powerpoint/2010/main" val="158708986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87334-BA53-82D5-2756-29F79A551364}"/>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B10C16B8-CB5D-B70A-AE6C-FAFB54CE7B24}"/>
              </a:ext>
            </a:extLst>
          </p:cNvPr>
          <p:cNvSpPr>
            <a:spLocks noGrp="1"/>
          </p:cNvSpPr>
          <p:nvPr>
            <p:ph type="sldNum" sz="quarter" idx="12"/>
          </p:nvPr>
        </p:nvSpPr>
        <p:spPr/>
        <p:txBody>
          <a:bodyPr/>
          <a:lstStyle/>
          <a:p>
            <a:fld id="{F906993E-9E02-48EE-A46D-7C3E1E24638F}" type="slidenum">
              <a:rPr lang="de-DE" smtClean="0"/>
              <a:pPr/>
              <a:t>49</a:t>
            </a:fld>
            <a:endParaRPr lang="de-DE" dirty="0"/>
          </a:p>
        </p:txBody>
      </p:sp>
      <p:graphicFrame>
        <p:nvGraphicFramePr>
          <p:cNvPr id="13" name="Inhaltsplatzhalter 6">
            <a:extLst>
              <a:ext uri="{FF2B5EF4-FFF2-40B4-BE49-F238E27FC236}">
                <a16:creationId xmlns:a16="http://schemas.microsoft.com/office/drawing/2014/main" id="{DE1D9EF8-C884-B0DD-0993-7FF0B7CA79DA}"/>
              </a:ext>
            </a:extLst>
          </p:cNvPr>
          <p:cNvGraphicFramePr>
            <a:graphicFrameLocks/>
          </p:cNvGraphicFramePr>
          <p:nvPr>
            <p:extLst>
              <p:ext uri="{D42A27DB-BD31-4B8C-83A1-F6EECF244321}">
                <p14:modId xmlns:p14="http://schemas.microsoft.com/office/powerpoint/2010/main" val="2543637668"/>
              </p:ext>
            </p:extLst>
          </p:nvPr>
        </p:nvGraphicFramePr>
        <p:xfrm>
          <a:off x="3969941" y="1070466"/>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2</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de-DE" sz="2000" b="1" i="1" dirty="0">
                        <a:latin typeface="Comic Sans MS" panose="030F0702030302020204" pitchFamily="66" charset="0"/>
                      </a:endParaRP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B-Partei</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marL="0" algn="ctr" defTabSz="914400" rtl="0" eaLnBrk="1" latinLnBrk="0" hangingPunct="1">
                        <a:lnSpc>
                          <a:spcPct val="100000"/>
                        </a:lnSpc>
                      </a:pPr>
                      <a:r>
                        <a:rPr lang="de-DE" sz="1800" b="1" i="1" kern="1200" dirty="0">
                          <a:solidFill>
                            <a:schemeClr val="tx1"/>
                          </a:solidFill>
                          <a:latin typeface="Comic Sans MS" panose="030F0702030302020204" pitchFamily="66" charset="0"/>
                          <a:ea typeface="+mn-ea"/>
                          <a:cs typeface="+mn-cs"/>
                        </a:rPr>
                        <a:t>5</a:t>
                      </a:r>
                    </a:p>
                  </a:txBody>
                  <a:tcPr>
                    <a:lnR w="12700" cap="flat" cmpd="sng" algn="ctr">
                      <a:solidFill>
                        <a:schemeClr val="tx1"/>
                      </a:solidFill>
                      <a:prstDash val="solid"/>
                      <a:round/>
                      <a:headEnd type="none" w="med" len="med"/>
                      <a:tailEnd type="none" w="med" len="med"/>
                    </a:lnR>
                  </a:tcPr>
                </a:tc>
                <a:tc>
                  <a:txBody>
                    <a:bodyPr/>
                    <a:lstStyle/>
                    <a:p>
                      <a:pPr marL="355600" indent="-355600">
                        <a:lnSpc>
                          <a:spcPct val="100000"/>
                        </a:lnSpc>
                        <a:tabLst>
                          <a:tab pos="269875" algn="l"/>
                        </a:tabLst>
                      </a:pPr>
                      <a:r>
                        <a:rPr lang="de-DE" sz="900" dirty="0">
                          <a:latin typeface="HelveticaNeueLTPro-Cn"/>
                        </a:rPr>
                        <a:t>201</a:t>
                      </a:r>
                      <a:endParaRPr lang="de-DE" sz="900" dirty="0">
                        <a:latin typeface="HelveticaNeueLTPro-Cn"/>
                        <a:cs typeface="Aria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tabLst/>
                      </a:pPr>
                      <a:r>
                        <a:rPr lang="de-DE" sz="900" b="1" spc="-10" dirty="0">
                          <a:latin typeface="HelveticaNeueLTPro-Cn"/>
                          <a:cs typeface="Arial"/>
                        </a:rPr>
                        <a:t>Dr. Straßer Maria</a:t>
                      </a:r>
                      <a:r>
                        <a:rPr lang="de-DE" sz="900" b="0" spc="-10" dirty="0">
                          <a:latin typeface="HelveticaNeueLTPro-Cn"/>
                          <a:cs typeface="Arial"/>
                        </a:rPr>
                        <a:t>,</a:t>
                      </a:r>
                      <a:r>
                        <a:rPr lang="de-DE" sz="900" b="1" spc="-10" dirty="0">
                          <a:latin typeface="HelveticaNeueLTPro-Cn"/>
                          <a:cs typeface="Arial"/>
                        </a:rPr>
                        <a:t> </a:t>
                      </a:r>
                      <a:r>
                        <a:rPr lang="de-DE" sz="900" b="0" spc="-10" dirty="0">
                          <a:latin typeface="HelveticaNeueLTPro-Cn"/>
                          <a:cs typeface="Arial"/>
                        </a:rPr>
                        <a:t>Professorin</a:t>
                      </a:r>
                    </a:p>
                    <a:p>
                      <a:pPr marL="0" indent="0">
                        <a:lnSpc>
                          <a:spcPct val="100000"/>
                        </a:lnSpc>
                        <a:tabLst/>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algn="ctr">
                        <a:lnSpc>
                          <a:spcPct val="100000"/>
                        </a:lnSpc>
                      </a:pPr>
                      <a:endParaRPr lang="de-DE" sz="1800" b="1" i="1"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 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1800" b="1" i="1"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Dr. Straßer Maria</a:t>
                      </a:r>
                      <a:r>
                        <a:rPr lang="de-DE" sz="900" b="0" spc="-10" dirty="0">
                          <a:latin typeface="HelveticaNeueLTPro-Cn"/>
                          <a:cs typeface="Arial"/>
                        </a:rPr>
                        <a:t>,</a:t>
                      </a:r>
                      <a:r>
                        <a:rPr lang="de-DE" sz="900" b="1" spc="-10" dirty="0">
                          <a:latin typeface="HelveticaNeueLTPro-Cn"/>
                          <a:cs typeface="Arial"/>
                        </a:rPr>
                        <a:t> </a:t>
                      </a:r>
                      <a:r>
                        <a:rPr lang="de-DE" sz="900" b="0" spc="-10" dirty="0">
                          <a:latin typeface="HelveticaNeueLTPro-Cn"/>
                          <a:cs typeface="Arial"/>
                        </a:rPr>
                        <a:t>Professorin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algn="ctr">
                        <a:lnSpc>
                          <a:spcPct val="100000"/>
                        </a:lnSpc>
                      </a:pPr>
                      <a:endParaRPr lang="de-DE" sz="1800" b="1" i="1"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algn="ctr">
                        <a:lnSpc>
                          <a:spcPct val="100000"/>
                        </a:lnSpc>
                      </a:pPr>
                      <a:endParaRPr lang="de-DE" sz="1800" b="1" i="1"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ct val="100000"/>
                        </a:lnSpc>
                      </a:pPr>
                      <a:r>
                        <a:rPr lang="de-DE" sz="900" b="1" spc="-10" dirty="0">
                          <a:latin typeface="HelveticaNeueLTPro-Cn"/>
                          <a:cs typeface="Arial"/>
                        </a:rPr>
                        <a:t>Wutz Karl</a:t>
                      </a:r>
                      <a:r>
                        <a:rPr lang="de-DE" sz="900" b="0" spc="-10" dirty="0">
                          <a:latin typeface="HelveticaNeueLTPro-Cn"/>
                          <a:cs typeface="Arial"/>
                        </a:rPr>
                        <a:t>,</a:t>
                      </a:r>
                      <a:r>
                        <a:rPr lang="de-DE" sz="900" b="1" spc="-75" dirty="0">
                          <a:latin typeface="HelveticaNeueLTPro-Cn"/>
                          <a:cs typeface="Arial"/>
                        </a:rPr>
                        <a:t> </a:t>
                      </a:r>
                      <a:r>
                        <a:rPr lang="de-DE" sz="900" spc="-5" dirty="0">
                          <a:latin typeface="HelveticaNeueLTPro-Cn"/>
                          <a:cs typeface="Arial"/>
                        </a:rPr>
                        <a:t>Bauarbeiter, 2. Bürgermeister, </a:t>
                      </a:r>
                    </a:p>
                    <a:p>
                      <a:pPr marL="0" indent="0">
                        <a:lnSpc>
                          <a:spcPct val="100000"/>
                        </a:lnSpc>
                      </a:pPr>
                      <a:r>
                        <a:rPr lang="de-DE" sz="900" spc="-5" dirty="0">
                          <a:latin typeface="HelveticaNeueLTPro-Cn"/>
                          <a:cs typeface="Arial"/>
                        </a:rPr>
                        <a:t>Kreisrat</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algn="ctr">
                        <a:lnSpc>
                          <a:spcPct val="100000"/>
                        </a:lnSpc>
                      </a:pPr>
                      <a:endParaRPr lang="de-DE" sz="1800" b="1" i="1"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203</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a:t>
                      </a:r>
                      <a:r>
                        <a:rPr lang="de-DE" sz="900" b="1"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lnSpc>
                          <a:spcPct val="100000"/>
                        </a:lnSpc>
                      </a:pPr>
                      <a:r>
                        <a:rPr lang="de-DE" sz="900" b="1" kern="1200" spc="-5" dirty="0">
                          <a:solidFill>
                            <a:schemeClr val="tx1"/>
                          </a:solidFill>
                          <a:latin typeface="HelveticaNeueLTPro-Cn"/>
                          <a:ea typeface="+mn-ea"/>
                          <a:cs typeface="Arial"/>
                        </a:rPr>
                        <a:t>Leroux Marie</a:t>
                      </a:r>
                      <a:r>
                        <a:rPr lang="de-DE" sz="900" b="0" kern="1200" spc="-5" dirty="0">
                          <a:solidFill>
                            <a:schemeClr val="tx1"/>
                          </a:solidFill>
                          <a:latin typeface="HelveticaNeueLTPro-Cn"/>
                          <a:ea typeface="+mn-ea"/>
                          <a:cs typeface="Arial"/>
                        </a:rPr>
                        <a:t>,</a:t>
                      </a:r>
                      <a:r>
                        <a:rPr lang="de-DE" sz="900" b="1" kern="1200" spc="-5" dirty="0">
                          <a:solidFill>
                            <a:schemeClr val="tx1"/>
                          </a:solidFill>
                          <a:latin typeface="HelveticaNeueLTPro-Cn"/>
                          <a:ea typeface="+mn-ea"/>
                          <a:cs typeface="Arial"/>
                        </a:rPr>
                        <a:t> </a:t>
                      </a:r>
                      <a:r>
                        <a:rPr lang="de-DE" sz="900" kern="1200" spc="-5" dirty="0">
                          <a:solidFill>
                            <a:schemeClr val="tx1"/>
                          </a:solidFill>
                          <a:latin typeface="HelveticaNeueLTPro-Cn"/>
                          <a:ea typeface="+mn-ea"/>
                          <a:cs typeface="Arial"/>
                        </a:rPr>
                        <a:t>Innenarchitektin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ct val="100000"/>
                        </a:lnSpc>
                      </a:pPr>
                      <a:r>
                        <a:rPr lang="de-DE" sz="900" b="1" spc="-10" dirty="0">
                          <a:latin typeface="HelveticaNeueLTPro-Cn"/>
                          <a:cs typeface="Arial"/>
                        </a:rPr>
                        <a:t>Brandl Johann </a:t>
                      </a:r>
                      <a:r>
                        <a:rPr lang="de-DE" sz="900" b="0" spc="-10" dirty="0">
                          <a:latin typeface="HelveticaNeueLTPro-Cn"/>
                          <a:cs typeface="Arial"/>
                        </a:rPr>
                        <a:t>jun.</a:t>
                      </a:r>
                      <a:r>
                        <a:rPr lang="de-DE" sz="900" b="1" spc="-10" dirty="0">
                          <a:latin typeface="HelveticaNeueLTPro-Cn"/>
                          <a:cs typeface="Arial"/>
                        </a:rPr>
                        <a:t>,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endParaRPr lang="de-DE" sz="1800" b="1" i="1"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endParaRPr lang="de-DE" sz="900" dirty="0">
                        <a:latin typeface="HelveticaNeueLTPro-Cn"/>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Brandl Johann </a:t>
                      </a:r>
                      <a:r>
                        <a:rPr lang="de-DE" sz="900" b="0" spc="-10" dirty="0">
                          <a:latin typeface="HelveticaNeueLTPro-Cn"/>
                          <a:cs typeface="Arial"/>
                        </a:rPr>
                        <a:t>jun.</a:t>
                      </a:r>
                      <a:r>
                        <a:rPr lang="de-DE" sz="900" b="1" spc="-10" dirty="0">
                          <a:latin typeface="HelveticaNeueLTPro-Cn"/>
                          <a:cs typeface="Arial"/>
                        </a:rPr>
                        <a:t>, </a:t>
                      </a:r>
                      <a:r>
                        <a:rPr lang="de-DE" sz="900" spc="-10" dirty="0">
                          <a:latin typeface="HelveticaNeueLTPro-Cn"/>
                          <a:cs typeface="Arial"/>
                        </a:rPr>
                        <a:t>Schlosser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tcPr>
                </a:tc>
                <a:tc>
                  <a:txBody>
                    <a:bodyPr/>
                    <a:lstStyle/>
                    <a:p>
                      <a:pPr>
                        <a:lnSpc>
                          <a:spcPct val="100000"/>
                        </a:lnSpc>
                      </a:pPr>
                      <a:r>
                        <a:rPr lang="de-DE" sz="900" dirty="0">
                          <a:latin typeface="HelveticaNeueLTPro-Cn"/>
                        </a:rPr>
                        <a:t>205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00000"/>
                        </a:lnSpc>
                      </a:pPr>
                      <a:r>
                        <a:rPr lang="de-DE" sz="900" b="1" spc="-10" dirty="0">
                          <a:latin typeface="HelveticaNeueLTPro-Cn"/>
                          <a:cs typeface="Arial"/>
                        </a:rPr>
                        <a:t>Palm Ida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206</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Deimel Charlotte</a:t>
                      </a:r>
                      <a:r>
                        <a:rPr lang="de-DE" sz="900" b="0" spc="15" dirty="0">
                          <a:latin typeface="HelveticaNeueLTPro-Cn"/>
                          <a:cs typeface="Arial"/>
                        </a:rPr>
                        <a:t>, </a:t>
                      </a:r>
                      <a:r>
                        <a:rPr lang="de-DE" sz="900" spc="15" dirty="0">
                          <a:latin typeface="HelveticaNeueLTPro-Cn"/>
                          <a:cs typeface="Arial"/>
                        </a:rPr>
                        <a:t>Studentin</a:t>
                      </a:r>
                    </a:p>
                    <a:p>
                      <a:pPr>
                        <a:lnSpc>
                          <a:spcPct val="100000"/>
                        </a:lnSpc>
                      </a:pPr>
                      <a:endParaRPr lang="de-DE" sz="900" spc="-5"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207</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Glotz Georg</a:t>
                      </a:r>
                      <a:r>
                        <a:rPr lang="de-DE" sz="900" b="0" spc="-10" dirty="0">
                          <a:latin typeface="HelveticaNeueLTPro-Cn"/>
                          <a:cs typeface="Arial"/>
                        </a:rPr>
                        <a:t>,</a:t>
                      </a:r>
                      <a:r>
                        <a:rPr lang="de-DE" sz="900" b="0" spc="-95" dirty="0">
                          <a:latin typeface="HelveticaNeueLTPro-Cn"/>
                          <a:cs typeface="Arial"/>
                        </a:rPr>
                        <a:t> </a:t>
                      </a:r>
                      <a:r>
                        <a:rPr lang="de-DE" sz="900" b="0" spc="-10" dirty="0">
                          <a:latin typeface="HelveticaNeueLTPro-Cn"/>
                          <a:cs typeface="Arial"/>
                        </a:rPr>
                        <a:t>M</a:t>
                      </a:r>
                      <a:r>
                        <a:rPr lang="de-DE" sz="900" spc="-10" dirty="0">
                          <a:latin typeface="HelveticaNeueLTPro-Cn"/>
                          <a:cs typeface="Arial"/>
                        </a:rPr>
                        <a:t>etzgermeister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208</a:t>
                      </a:r>
                    </a:p>
                  </a:txBody>
                  <a:tcPr>
                    <a:lnR w="12700" cap="flat" cmpd="sng" algn="ctr">
                      <a:no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spc="-10" dirty="0">
                          <a:latin typeface="HelveticaNeueLTPro-Cn"/>
                          <a:cs typeface="Arial"/>
                        </a:rPr>
                        <a:t>Lehr Isolde</a:t>
                      </a:r>
                      <a:r>
                        <a:rPr lang="de-DE" sz="900" b="0" spc="-5" dirty="0">
                          <a:latin typeface="HelveticaNeueLTPro-Cn"/>
                          <a:cs typeface="Arial"/>
                        </a:rPr>
                        <a:t>,</a:t>
                      </a:r>
                      <a:r>
                        <a:rPr lang="de-DE" sz="900" b="0" spc="-50" dirty="0">
                          <a:latin typeface="HelveticaNeueLTPro-Cn"/>
                          <a:cs typeface="Arial"/>
                        </a:rPr>
                        <a:t> </a:t>
                      </a:r>
                      <a:r>
                        <a:rPr lang="de-DE" sz="900" spc="-10" dirty="0">
                          <a:latin typeface="HelveticaNeueLTPro-Cn"/>
                          <a:cs typeface="Arial"/>
                        </a:rPr>
                        <a:t>selbst. Apothekerin</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14" name="object 12">
            <a:extLst>
              <a:ext uri="{FF2B5EF4-FFF2-40B4-BE49-F238E27FC236}">
                <a16:creationId xmlns:a16="http://schemas.microsoft.com/office/drawing/2014/main" id="{24A09544-80B7-399B-C3BE-FAFA1904396E}"/>
              </a:ext>
            </a:extLst>
          </p:cNvPr>
          <p:cNvSpPr/>
          <p:nvPr/>
        </p:nvSpPr>
        <p:spPr>
          <a:xfrm>
            <a:off x="4059238" y="1392238"/>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graphicFrame>
        <p:nvGraphicFramePr>
          <p:cNvPr id="5" name="Inhaltsplatzhalter 6">
            <a:extLst>
              <a:ext uri="{FF2B5EF4-FFF2-40B4-BE49-F238E27FC236}">
                <a16:creationId xmlns:a16="http://schemas.microsoft.com/office/drawing/2014/main" id="{1141878B-8A1E-77C7-0A32-91365570ABB0}"/>
              </a:ext>
            </a:extLst>
          </p:cNvPr>
          <p:cNvGraphicFramePr>
            <a:graphicFrameLocks/>
          </p:cNvGraphicFramePr>
          <p:nvPr>
            <p:extLst>
              <p:ext uri="{D42A27DB-BD31-4B8C-83A1-F6EECF244321}">
                <p14:modId xmlns:p14="http://schemas.microsoft.com/office/powerpoint/2010/main" val="3934735560"/>
              </p:ext>
            </p:extLst>
          </p:nvPr>
        </p:nvGraphicFramePr>
        <p:xfrm>
          <a:off x="125413" y="1070466"/>
          <a:ext cx="3685381" cy="5788328"/>
        </p:xfrm>
        <a:graphic>
          <a:graphicData uri="http://schemas.openxmlformats.org/drawingml/2006/table">
            <a:tbl>
              <a:tblPr firstRow="1" bandRow="1">
                <a:tableStyleId>{5940675A-B579-460E-94D1-54222C63F5DA}</a:tableStyleId>
              </a:tblPr>
              <a:tblGrid>
                <a:gridCol w="495330">
                  <a:extLst>
                    <a:ext uri="{9D8B030D-6E8A-4147-A177-3AD203B41FA5}">
                      <a16:colId xmlns:a16="http://schemas.microsoft.com/office/drawing/2014/main" val="485156257"/>
                    </a:ext>
                  </a:extLst>
                </a:gridCol>
                <a:gridCol w="429958">
                  <a:extLst>
                    <a:ext uri="{9D8B030D-6E8A-4147-A177-3AD203B41FA5}">
                      <a16:colId xmlns:a16="http://schemas.microsoft.com/office/drawing/2014/main" val="8195842"/>
                    </a:ext>
                  </a:extLst>
                </a:gridCol>
                <a:gridCol w="2760093">
                  <a:extLst>
                    <a:ext uri="{9D8B030D-6E8A-4147-A177-3AD203B41FA5}">
                      <a16:colId xmlns:a16="http://schemas.microsoft.com/office/drawing/2014/main" val="3626632348"/>
                    </a:ext>
                  </a:extLst>
                </a:gridCol>
              </a:tblGrid>
              <a:tr h="242073">
                <a:tc gridSpan="3">
                  <a:txBody>
                    <a:bodyPr/>
                    <a:lstStyle/>
                    <a:p>
                      <a:pPr algn="l">
                        <a:lnSpc>
                          <a:spcPct val="100000"/>
                        </a:lnSpc>
                      </a:pPr>
                      <a:r>
                        <a:rPr lang="de-DE" sz="1000" b="1" dirty="0">
                          <a:latin typeface="HelveticaNeueLTPro-Cn"/>
                        </a:rPr>
                        <a:t>Wahlvorschlag Nr. 1</a:t>
                      </a:r>
                    </a:p>
                  </a:txBody>
                  <a:tcPr>
                    <a:lnR w="12700" cap="flat" cmpd="sng" algn="ctr">
                      <a:solidFill>
                        <a:schemeClr val="tx1"/>
                      </a:solidFill>
                      <a:prstDash val="solid"/>
                      <a:round/>
                      <a:headEnd type="none" w="med" len="med"/>
                      <a:tailEnd type="none" w="med" len="med"/>
                    </a:lnR>
                  </a:tcPr>
                </a:tc>
                <a:tc hMerge="1">
                  <a:txBody>
                    <a:bodyPr/>
                    <a:lstStyle/>
                    <a:p>
                      <a:endParaRPr lang="de-DE" sz="1100" dirty="0">
                        <a:latin typeface="HelveticaNeueLTPro-Cn"/>
                      </a:endParaRP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2184563914"/>
                  </a:ext>
                </a:extLst>
              </a:tr>
              <a:tr h="393368">
                <a:tc>
                  <a:txBody>
                    <a:bodyPr/>
                    <a:lstStyle/>
                    <a:p>
                      <a:pPr algn="ctr">
                        <a:lnSpc>
                          <a:spcPct val="100000"/>
                        </a:lnSpc>
                      </a:pPr>
                      <a:r>
                        <a:rPr lang="de-DE" sz="1900" b="1" i="1" dirty="0">
                          <a:latin typeface="Comic Sans MS" panose="030F0702030302020204" pitchFamily="66" charset="0"/>
                        </a:rPr>
                        <a:t>x</a:t>
                      </a:r>
                    </a:p>
                  </a:txBody>
                  <a:tcPr/>
                </a:tc>
                <a:tc gridSpan="2">
                  <a:txBody>
                    <a:bodyPr/>
                    <a:lstStyle/>
                    <a:p>
                      <a:pPr>
                        <a:lnSpc>
                          <a:spcPct val="100000"/>
                        </a:lnSpc>
                      </a:pPr>
                      <a:r>
                        <a:rPr lang="de-DE" sz="1000" b="1" dirty="0">
                          <a:latin typeface="HelveticaNeueLTPro-Cn"/>
                        </a:rPr>
                        <a:t>Kennwort</a:t>
                      </a:r>
                    </a:p>
                    <a:p>
                      <a:pPr>
                        <a:lnSpc>
                          <a:spcPct val="100000"/>
                        </a:lnSpc>
                      </a:pPr>
                      <a:r>
                        <a:rPr lang="de-DE" sz="1000" dirty="0">
                          <a:latin typeface="HelveticaNeueLTPro-Cn"/>
                        </a:rPr>
                        <a:t>A-Partei</a:t>
                      </a:r>
                    </a:p>
                  </a:txBody>
                  <a:tcPr>
                    <a:lnR w="12700" cap="flat" cmpd="sng" algn="ctr">
                      <a:solidFill>
                        <a:schemeClr val="tx1"/>
                      </a:solidFill>
                      <a:prstDash val="solid"/>
                      <a:round/>
                      <a:headEnd type="none" w="med" len="med"/>
                      <a:tailEnd type="none" w="med" len="med"/>
                    </a:lnR>
                  </a:tcPr>
                </a:tc>
                <a:tc hMerge="1">
                  <a:txBody>
                    <a:bodyPr/>
                    <a:lstStyle/>
                    <a:p>
                      <a:endParaRPr lang="de-DE"/>
                    </a:p>
                  </a:txBody>
                  <a:tcPr/>
                </a:tc>
                <a:extLst>
                  <a:ext uri="{0D108BD9-81ED-4DB2-BD59-A6C34878D82A}">
                    <a16:rowId xmlns:a16="http://schemas.microsoft.com/office/drawing/2014/main" val="4204929353"/>
                  </a:ext>
                </a:extLst>
              </a:tr>
              <a:tr h="333131">
                <a:tc>
                  <a:txBody>
                    <a:bodyPr/>
                    <a:lstStyle/>
                    <a:p>
                      <a:pPr algn="ctr">
                        <a:lnSpc>
                          <a:spcPct val="100000"/>
                        </a:lnSpc>
                      </a:pPr>
                      <a:r>
                        <a:rPr lang="de-DE" sz="1800" b="1" i="1" dirty="0">
                          <a:latin typeface="Comic Sans MS" panose="030F0702030302020204" pitchFamily="66" charset="0"/>
                        </a:rPr>
                        <a:t>1</a:t>
                      </a:r>
                    </a:p>
                  </a:txBody>
                  <a:tcPr/>
                </a:tc>
                <a:tc>
                  <a:txBody>
                    <a:bodyPr/>
                    <a:lstStyle/>
                    <a:p>
                      <a:pPr marL="355600" indent="-355600">
                        <a:lnSpc>
                          <a:spcPct val="100000"/>
                        </a:lnSpc>
                        <a:tabLst>
                          <a:tab pos="269875" algn="l"/>
                        </a:tabLst>
                      </a:pPr>
                      <a:r>
                        <a:rPr lang="de-DE" sz="900" dirty="0">
                          <a:latin typeface="HelveticaNeueLTPro-Cn"/>
                        </a:rPr>
                        <a:t>101</a:t>
                      </a:r>
                      <a:endParaRPr lang="de-DE" sz="900" dirty="0">
                        <a:latin typeface="HelveticaNeueLTPro-Cn"/>
                        <a:cs typeface="Arial"/>
                      </a:endParaRPr>
                    </a:p>
                  </a:txBody>
                  <a:tcPr>
                    <a:lnR w="12700" cap="flat" cmpd="sng" algn="ctr">
                      <a:noFill/>
                      <a:prstDash val="solid"/>
                      <a:round/>
                      <a:headEnd type="none" w="med" len="med"/>
                      <a:tailEnd type="none" w="med" len="med"/>
                    </a:lnR>
                  </a:tcPr>
                </a:tc>
                <a:tc>
                  <a:txBody>
                    <a:bodyPr/>
                    <a:lstStyle/>
                    <a:p>
                      <a:pPr marL="0" indent="0">
                        <a:lnSpc>
                          <a:spcPct val="100000"/>
                        </a:lnSpc>
                        <a:tabLst/>
                      </a:pPr>
                      <a:r>
                        <a:rPr lang="de-DE" sz="900" b="1" spc="-10" dirty="0">
                          <a:latin typeface="HelveticaNeueLTPro-Cn"/>
                          <a:cs typeface="Arial"/>
                        </a:rPr>
                        <a:t>Burghauser </a:t>
                      </a:r>
                      <a:r>
                        <a:rPr lang="de-DE" sz="900" b="1" spc="-5" dirty="0">
                          <a:latin typeface="HelveticaNeueLTPro-Cn"/>
                          <a:cs typeface="Arial"/>
                        </a:rPr>
                        <a:t>Fritz</a:t>
                      </a:r>
                      <a:r>
                        <a:rPr lang="de-DE" sz="900" b="0" i="0" spc="-5" dirty="0">
                          <a:latin typeface="HelveticaNeueLTPro-Cn"/>
                          <a:cs typeface="Arial"/>
                        </a:rPr>
                        <a:t>,</a:t>
                      </a:r>
                      <a:r>
                        <a:rPr lang="de-DE" sz="900" b="0" i="0" spc="90" dirty="0">
                          <a:latin typeface="HelveticaNeueLTPro-Cn"/>
                          <a:cs typeface="Arial"/>
                        </a:rPr>
                        <a:t> </a:t>
                      </a:r>
                      <a:r>
                        <a:rPr lang="de-DE" sz="900" spc="-10" dirty="0">
                          <a:latin typeface="HelveticaNeueLTPro-Cn"/>
                          <a:cs typeface="Arial"/>
                        </a:rPr>
                        <a:t>Kunstformer, </a:t>
                      </a:r>
                    </a:p>
                    <a:p>
                      <a:pPr marL="0" indent="0">
                        <a:lnSpc>
                          <a:spcPct val="100000"/>
                        </a:lnSpc>
                        <a:tabLst/>
                      </a:pPr>
                      <a:r>
                        <a:rPr lang="de-DE" sz="900" spc="15" dirty="0">
                          <a:latin typeface="HelveticaNeueLTPro-Cn"/>
                          <a:cs typeface="Arial"/>
                        </a:rPr>
                        <a:t>Gemeinderatsmitglied</a:t>
                      </a: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1805989"/>
                  </a:ext>
                </a:extLst>
              </a:tr>
              <a:tr h="3933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1" i="1"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102</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Schröder Heike</a:t>
                      </a:r>
                      <a:r>
                        <a:rPr lang="de-DE" sz="900" b="0" spc="15" dirty="0">
                          <a:latin typeface="HelveticaNeueLTPro-Cn"/>
                          <a:cs typeface="Arial"/>
                        </a:rPr>
                        <a:t>,</a:t>
                      </a:r>
                      <a:r>
                        <a:rPr lang="de-DE" sz="900" b="1" spc="15" dirty="0">
                          <a:latin typeface="HelveticaNeueLTPro-Cn"/>
                          <a:cs typeface="Arial"/>
                        </a:rPr>
                        <a:t> </a:t>
                      </a:r>
                      <a:r>
                        <a:rPr lang="de-DE" sz="900" spc="15" dirty="0">
                          <a:latin typeface="HelveticaNeueLTPro-Cn"/>
                          <a:cs typeface="Arial"/>
                        </a:rPr>
                        <a:t>selbstständige </a:t>
                      </a:r>
                      <a:r>
                        <a:rPr lang="de-DE" sz="900" spc="-5" dirty="0">
                          <a:latin typeface="HelveticaNeueLTPro-Cn"/>
                          <a:cs typeface="Arial"/>
                        </a:rPr>
                        <a:t>Kauffrau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896926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103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Dr. Müller </a:t>
                      </a:r>
                      <a:r>
                        <a:rPr lang="de-DE" sz="900" b="1" spc="-5" dirty="0">
                          <a:latin typeface="HelveticaNeueLTPro-Cn"/>
                          <a:cs typeface="Arial"/>
                        </a:rPr>
                        <a:t>Georg</a:t>
                      </a:r>
                      <a:r>
                        <a:rPr lang="de-DE" sz="900" b="0" spc="-5" dirty="0">
                          <a:latin typeface="HelveticaNeueLTPro-Cn"/>
                          <a:cs typeface="Arial"/>
                        </a:rPr>
                        <a:t>,</a:t>
                      </a:r>
                      <a:r>
                        <a:rPr lang="de-DE" sz="900" b="1" spc="-5" dirty="0">
                          <a:latin typeface="HelveticaNeueLTPro-Cn"/>
                          <a:cs typeface="Arial"/>
                        </a:rPr>
                        <a:t> </a:t>
                      </a:r>
                      <a:r>
                        <a:rPr lang="de-DE" sz="900" spc="-5" dirty="0">
                          <a:latin typeface="HelveticaNeueLTPro-Cn"/>
                          <a:cs typeface="Arial"/>
                        </a:rPr>
                        <a:t>Arzt,</a:t>
                      </a:r>
                      <a:r>
                        <a:rPr lang="de-DE" sz="900" spc="-55" dirty="0">
                          <a:latin typeface="HelveticaNeueLTPro-Cn"/>
                          <a:cs typeface="Arial"/>
                        </a:rPr>
                        <a:t> </a:t>
                      </a:r>
                      <a:r>
                        <a:rPr lang="de-DE" sz="900" spc="-5" dirty="0">
                          <a:latin typeface="HelveticaNeueLTPro-Cn"/>
                          <a:cs typeface="Arial"/>
                        </a:rPr>
                        <a:t>Kreisrat</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6665395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104</a:t>
                      </a:r>
                    </a:p>
                  </a:txBody>
                  <a:tcPr>
                    <a:lnR w="12700" cap="flat" cmpd="sng" algn="ctr">
                      <a:noFill/>
                      <a:prstDash val="solid"/>
                      <a:round/>
                      <a:headEnd type="none" w="med" len="med"/>
                      <a:tailEnd type="none" w="med" len="med"/>
                    </a:lnR>
                  </a:tcPr>
                </a:tc>
                <a:tc>
                  <a:txBody>
                    <a:bodyPr/>
                    <a:lstStyle/>
                    <a:p>
                      <a:pPr marL="0" indent="0">
                        <a:lnSpc>
                          <a:spcPct val="100000"/>
                        </a:lnSpc>
                      </a:pPr>
                      <a:r>
                        <a:rPr lang="de-DE" sz="900" b="1" spc="-10" dirty="0">
                          <a:latin typeface="HelveticaNeueLTPro-Cn"/>
                          <a:cs typeface="Arial"/>
                        </a:rPr>
                        <a:t>Storch Renate</a:t>
                      </a:r>
                      <a:r>
                        <a:rPr lang="de-DE" sz="900" b="0" spc="-10" dirty="0">
                          <a:latin typeface="HelveticaNeueLTPro-Cn"/>
                          <a:cs typeface="Arial"/>
                        </a:rPr>
                        <a:t>,</a:t>
                      </a:r>
                      <a:r>
                        <a:rPr lang="de-DE" sz="900" b="0" spc="-75" dirty="0">
                          <a:latin typeface="HelveticaNeueLTPro-Cn"/>
                          <a:cs typeface="Arial"/>
                        </a:rPr>
                        <a:t> </a:t>
                      </a:r>
                      <a:r>
                        <a:rPr lang="de-DE" sz="900" spc="-5" dirty="0">
                          <a:latin typeface="HelveticaNeueLTPro-Cn"/>
                          <a:cs typeface="Arial"/>
                        </a:rPr>
                        <a:t>Gastwirtin, </a:t>
                      </a:r>
                      <a:r>
                        <a:rPr lang="de-DE" sz="900" spc="15" dirty="0">
                          <a:latin typeface="HelveticaNeueLTPro-Cn"/>
                          <a:cs typeface="Arial"/>
                        </a:rPr>
                        <a:t>Kreisrätin</a:t>
                      </a:r>
                    </a:p>
                    <a:p>
                      <a:pPr marL="0" indent="0">
                        <a:lnSpc>
                          <a:spcPct val="100000"/>
                        </a:lnSpc>
                      </a:pPr>
                      <a:endParaRPr lang="de-DE" sz="900" dirty="0">
                        <a:latin typeface="HelveticaNeueLTPro-Cn"/>
                        <a:cs typeface="Aria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5586763"/>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105</a:t>
                      </a:r>
                    </a:p>
                  </a:txBody>
                  <a:tcPr>
                    <a:lnR w="12700" cap="flat" cmpd="sng" algn="ctr">
                      <a:noFill/>
                      <a:prstDash val="solid"/>
                      <a:round/>
                      <a:headEnd type="none" w="med" len="med"/>
                      <a:tailEnd type="none" w="med" len="med"/>
                    </a:lnR>
                  </a:tcPr>
                </a:tc>
                <a:tc>
                  <a:txBody>
                    <a:bodyPr/>
                    <a:lstStyle/>
                    <a:p>
                      <a:pPr>
                        <a:lnSpc>
                          <a:spcPct val="100000"/>
                        </a:lnSpc>
                      </a:pPr>
                      <a:r>
                        <a:rPr lang="de-DE" sz="900" b="1" spc="25" dirty="0">
                          <a:latin typeface="HelveticaNeueLTPro-Cn"/>
                          <a:cs typeface="Arial"/>
                        </a:rPr>
                        <a:t>Böhm </a:t>
                      </a:r>
                      <a:r>
                        <a:rPr lang="de-DE" sz="900" b="1" spc="15" dirty="0">
                          <a:latin typeface="HelveticaNeueLTPro-Cn"/>
                          <a:cs typeface="Arial"/>
                        </a:rPr>
                        <a:t>Andreas</a:t>
                      </a:r>
                      <a:r>
                        <a:rPr lang="de-DE" sz="900" b="0" spc="15" dirty="0">
                          <a:latin typeface="HelveticaNeueLTPro-Cn"/>
                          <a:cs typeface="Arial"/>
                        </a:rPr>
                        <a:t>, </a:t>
                      </a:r>
                      <a:r>
                        <a:rPr lang="de-DE" sz="900" spc="15" dirty="0">
                          <a:latin typeface="HelveticaNeueLTPro-Cn"/>
                          <a:cs typeface="Arial"/>
                        </a:rPr>
                        <a:t>Kaufmann, </a:t>
                      </a:r>
                    </a:p>
                    <a:p>
                      <a:pPr>
                        <a:lnSpc>
                          <a:spcPct val="100000"/>
                        </a:lnSpc>
                      </a:pPr>
                      <a:r>
                        <a:rPr lang="de-DE" sz="900" spc="-10" dirty="0">
                          <a:latin typeface="HelveticaNeueLTPro-Cn"/>
                          <a:cs typeface="Arial"/>
                        </a:rPr>
                        <a:t>Stellvertreter </a:t>
                      </a:r>
                      <a:r>
                        <a:rPr lang="de-DE" sz="900" spc="-5" dirty="0">
                          <a:latin typeface="HelveticaNeueLTPro-Cn"/>
                          <a:cs typeface="Arial"/>
                        </a:rPr>
                        <a:t>des</a:t>
                      </a:r>
                      <a:r>
                        <a:rPr lang="de-DE" sz="900" spc="20" dirty="0">
                          <a:latin typeface="HelveticaNeueLTPro-Cn"/>
                          <a:cs typeface="Arial"/>
                        </a:rPr>
                        <a:t> </a:t>
                      </a:r>
                      <a:r>
                        <a:rPr lang="de-DE" sz="900" spc="-10" dirty="0">
                          <a:latin typeface="HelveticaNeueLTPro-Cn"/>
                          <a:cs typeface="Arial"/>
                        </a:rPr>
                        <a:t>Landrats</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31332311"/>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106</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Alexandros Stavros</a:t>
                      </a:r>
                      <a:r>
                        <a:rPr lang="de-DE" sz="900" b="0" spc="-10" dirty="0">
                          <a:latin typeface="HelveticaNeueLTPro-Cn"/>
                          <a:cs typeface="Arial"/>
                        </a:rPr>
                        <a:t>,</a:t>
                      </a:r>
                      <a:r>
                        <a:rPr lang="de-DE" sz="900" b="0" spc="-65" dirty="0">
                          <a:latin typeface="HelveticaNeueLTPro-Cn"/>
                          <a:cs typeface="Arial"/>
                        </a:rPr>
                        <a:t> </a:t>
                      </a:r>
                      <a:r>
                        <a:rPr lang="de-DE" sz="900" spc="-5" dirty="0">
                          <a:latin typeface="HelveticaNeueLTPro-Cn"/>
                          <a:cs typeface="Arial"/>
                        </a:rPr>
                        <a:t>Kraftfahrer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241312"/>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107</a:t>
                      </a:r>
                    </a:p>
                  </a:txBody>
                  <a:tcPr>
                    <a:lnR w="12700" cap="flat" cmpd="sng" algn="ctr">
                      <a:noFill/>
                      <a:prstDash val="solid"/>
                      <a:round/>
                      <a:headEnd type="none" w="med" len="med"/>
                      <a:tailEnd type="none" w="med" len="med"/>
                    </a:lnR>
                  </a:tcPr>
                </a:tc>
                <a:tc>
                  <a:txBody>
                    <a:bodyPr/>
                    <a:lstStyle/>
                    <a:p>
                      <a:pPr>
                        <a:lnSpc>
                          <a:spcPct val="100000"/>
                        </a:lnSpc>
                      </a:pPr>
                      <a:r>
                        <a:rPr lang="de-DE" sz="900" b="1" spc="15" dirty="0">
                          <a:latin typeface="HelveticaNeueLTPro-Cn"/>
                          <a:cs typeface="Arial"/>
                        </a:rPr>
                        <a:t>Schenkel Hans</a:t>
                      </a:r>
                      <a:r>
                        <a:rPr lang="de-DE" sz="900" b="0" spc="15" dirty="0">
                          <a:latin typeface="HelveticaNeueLTPro-Cn"/>
                          <a:cs typeface="Arial"/>
                        </a:rPr>
                        <a:t>,</a:t>
                      </a:r>
                      <a:r>
                        <a:rPr lang="de-DE" sz="900" b="1" spc="60" dirty="0">
                          <a:latin typeface="HelveticaNeueLTPro-Cn"/>
                          <a:cs typeface="Arial"/>
                        </a:rPr>
                        <a:t> </a:t>
                      </a:r>
                      <a:r>
                        <a:rPr lang="de-DE" sz="900" spc="15" dirty="0">
                          <a:latin typeface="HelveticaNeueLTPro-Cn"/>
                          <a:cs typeface="Arial"/>
                        </a:rPr>
                        <a:t>Vertreter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509796509"/>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108</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Almer </a:t>
                      </a:r>
                      <a:r>
                        <a:rPr lang="de-DE" sz="900" b="1" spc="10" dirty="0">
                          <a:latin typeface="HelveticaNeueLTPro-Cn"/>
                          <a:cs typeface="Arial"/>
                        </a:rPr>
                        <a:t>Karin</a:t>
                      </a:r>
                      <a:r>
                        <a:rPr lang="de-DE" sz="900" b="0" spc="10" dirty="0">
                          <a:latin typeface="HelveticaNeueLTPro-Cn"/>
                          <a:cs typeface="Arial"/>
                        </a:rPr>
                        <a:t>,</a:t>
                      </a:r>
                      <a:r>
                        <a:rPr lang="de-DE" sz="900" b="1" spc="10" dirty="0">
                          <a:latin typeface="HelveticaNeueLTPro-Cn"/>
                          <a:cs typeface="Arial"/>
                        </a:rPr>
                        <a:t> </a:t>
                      </a:r>
                      <a:r>
                        <a:rPr lang="de-DE" sz="900" spc="15" dirty="0">
                          <a:latin typeface="HelveticaNeueLTPro-Cn"/>
                          <a:cs typeface="Arial"/>
                        </a:rPr>
                        <a:t>Diplom-Verwaltungs</a:t>
                      </a:r>
                      <a:r>
                        <a:rPr lang="de-DE" sz="900" spc="-5" dirty="0">
                          <a:latin typeface="HelveticaNeueLTPro-Cn"/>
                          <a:cs typeface="Arial"/>
                        </a:rPr>
                        <a:t>wirtin </a:t>
                      </a:r>
                      <a:r>
                        <a:rPr lang="de-DE" sz="900" spc="-10" dirty="0">
                          <a:latin typeface="HelveticaNeueLTPro-Cn"/>
                          <a:cs typeface="Arial"/>
                        </a:rPr>
                        <a:t>(FH),</a:t>
                      </a:r>
                      <a:r>
                        <a:rPr lang="de-DE" sz="900" dirty="0">
                          <a:latin typeface="HelveticaNeueLTPro-Cn"/>
                          <a:cs typeface="Arial"/>
                        </a:rPr>
                        <a:t> </a:t>
                      </a:r>
                      <a:r>
                        <a:rPr lang="de-DE" sz="900" spc="-10" dirty="0">
                          <a:latin typeface="HelveticaNeueLTPro-Cn"/>
                          <a:cs typeface="Arial"/>
                        </a:rPr>
                        <a:t>Regierungsamtfrau</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57217244"/>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109</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Stangl Josef</a:t>
                      </a:r>
                      <a:r>
                        <a:rPr lang="de-DE" sz="900" b="0" spc="-10" dirty="0">
                          <a:latin typeface="HelveticaNeueLTPro-Cn"/>
                          <a:cs typeface="Arial"/>
                        </a:rPr>
                        <a:t>,</a:t>
                      </a:r>
                      <a:r>
                        <a:rPr lang="de-DE" sz="900" b="1" spc="-10" dirty="0">
                          <a:latin typeface="HelveticaNeueLTPro-Cn"/>
                          <a:cs typeface="Arial"/>
                        </a:rPr>
                        <a:t> </a:t>
                      </a:r>
                      <a:r>
                        <a:rPr lang="de-DE" sz="900" spc="-10" dirty="0">
                          <a:latin typeface="HelveticaNeueLTPro-Cn"/>
                          <a:cs typeface="Arial"/>
                        </a:rPr>
                        <a:t>Diplom-Volkswirt, </a:t>
                      </a:r>
                    </a:p>
                    <a:p>
                      <a:pPr>
                        <a:lnSpc>
                          <a:spcPct val="100000"/>
                        </a:lnSpc>
                      </a:pPr>
                      <a:r>
                        <a:rPr lang="de-DE" sz="900" spc="15" dirty="0">
                          <a:latin typeface="HelveticaNeueLTPro-Cn"/>
                          <a:cs typeface="Arial"/>
                        </a:rPr>
                        <a:t>Versicherungsvertreter</a:t>
                      </a: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27502493"/>
                  </a:ext>
                </a:extLst>
              </a:tr>
              <a:tr h="280783">
                <a:tc>
                  <a:txBody>
                    <a:bodyPr/>
                    <a:lstStyle/>
                    <a:p>
                      <a:pPr algn="ctr">
                        <a:lnSpc>
                          <a:spcPct val="100000"/>
                        </a:lnSpc>
                      </a:pPr>
                      <a:r>
                        <a:rPr lang="de-DE" sz="1800" b="1" i="1" dirty="0">
                          <a:latin typeface="Comic Sans MS" panose="030F0702030302020204" pitchFamily="66" charset="0"/>
                        </a:rPr>
                        <a:t>2</a:t>
                      </a:r>
                    </a:p>
                  </a:txBody>
                  <a:tcPr/>
                </a:tc>
                <a:tc>
                  <a:txBody>
                    <a:bodyPr/>
                    <a:lstStyle/>
                    <a:p>
                      <a:pPr>
                        <a:lnSpc>
                          <a:spcPct val="100000"/>
                        </a:lnSpc>
                      </a:pPr>
                      <a:r>
                        <a:rPr lang="de-DE" sz="900" dirty="0">
                          <a:latin typeface="HelveticaNeueLTPro-Cn"/>
                        </a:rPr>
                        <a:t>110</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Moser Franz </a:t>
                      </a:r>
                      <a:r>
                        <a:rPr lang="de-DE" sz="900" b="0" spc="-10" dirty="0">
                          <a:latin typeface="HelveticaNeueLTPro-Cn"/>
                          <a:cs typeface="Arial"/>
                        </a:rPr>
                        <a:t>sen., Techniker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7971965"/>
                  </a:ext>
                </a:extLst>
              </a:tr>
              <a:tr h="280783">
                <a:tc>
                  <a:txBody>
                    <a:bodyPr/>
                    <a:lstStyle/>
                    <a:p>
                      <a:pPr marL="0" algn="ctr" defTabSz="914400" rtl="0" eaLnBrk="1" latinLnBrk="0" hangingPunct="1">
                        <a:lnSpc>
                          <a:spcPct val="100000"/>
                        </a:lnSpc>
                      </a:pPr>
                      <a:endParaRPr lang="de-DE" sz="1800" b="1" i="1" kern="1200" dirty="0">
                        <a:solidFill>
                          <a:schemeClr val="tx1"/>
                        </a:solidFill>
                        <a:latin typeface="Comic Sans MS" panose="030F0702030302020204" pitchFamily="66" charset="0"/>
                        <a:ea typeface="+mn-ea"/>
                        <a:cs typeface="+mn-cs"/>
                      </a:endParaRPr>
                    </a:p>
                  </a:txBody>
                  <a:tcPr/>
                </a:tc>
                <a:tc>
                  <a:txBody>
                    <a:bodyPr/>
                    <a:lstStyle/>
                    <a:p>
                      <a:pPr>
                        <a:lnSpc>
                          <a:spcPct val="100000"/>
                        </a:lnSpc>
                      </a:pPr>
                      <a:r>
                        <a:rPr lang="de-DE" sz="900" dirty="0">
                          <a:latin typeface="HelveticaNeueLTPro-Cn"/>
                        </a:rPr>
                        <a:t>111</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Obermüller Paula</a:t>
                      </a:r>
                      <a:r>
                        <a:rPr lang="de-DE" sz="900" b="0" spc="-10" dirty="0">
                          <a:latin typeface="HelveticaNeueLTPro-Cn"/>
                          <a:cs typeface="Arial"/>
                        </a:rPr>
                        <a:t>,</a:t>
                      </a:r>
                      <a:r>
                        <a:rPr lang="de-DE" sz="900" b="0" spc="-90" dirty="0">
                          <a:latin typeface="HelveticaNeueLTPro-Cn"/>
                          <a:cs typeface="Arial"/>
                        </a:rPr>
                        <a:t> </a:t>
                      </a:r>
                      <a:r>
                        <a:rPr lang="de-DE" sz="900" spc="-5" dirty="0">
                          <a:latin typeface="HelveticaNeueLTPro-Cn"/>
                          <a:cs typeface="Arial"/>
                        </a:rPr>
                        <a:t>Hausfrau</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52960764"/>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112</a:t>
                      </a:r>
                    </a:p>
                  </a:txBody>
                  <a:tcPr>
                    <a:lnR w="12700" cap="flat" cmpd="sng" algn="ctr">
                      <a:noFill/>
                      <a:prstDash val="solid"/>
                      <a:round/>
                      <a:headEnd type="none" w="med" len="med"/>
                      <a:tailEnd type="none" w="med" len="med"/>
                    </a:lnR>
                  </a:tcPr>
                </a:tc>
                <a:tc>
                  <a:txBody>
                    <a:bodyPr/>
                    <a:lstStyle/>
                    <a:p>
                      <a:pPr>
                        <a:lnSpc>
                          <a:spcPct val="100000"/>
                        </a:lnSpc>
                      </a:pPr>
                      <a:r>
                        <a:rPr lang="de-DE" sz="900" b="1" spc="20" dirty="0">
                          <a:latin typeface="HelveticaNeueLTPro-Cn"/>
                          <a:cs typeface="Arial"/>
                        </a:rPr>
                        <a:t>Huber </a:t>
                      </a:r>
                      <a:r>
                        <a:rPr lang="de-DE" sz="900" b="1" spc="15" dirty="0">
                          <a:latin typeface="HelveticaNeueLTPro-Cn"/>
                          <a:cs typeface="Arial"/>
                        </a:rPr>
                        <a:t>Franz</a:t>
                      </a:r>
                      <a:r>
                        <a:rPr lang="de-DE" sz="900" b="0" spc="15" dirty="0">
                          <a:latin typeface="HelveticaNeueLTPro-Cn"/>
                          <a:cs typeface="Arial"/>
                        </a:rPr>
                        <a:t>, </a:t>
                      </a:r>
                      <a:r>
                        <a:rPr lang="de-DE" sz="900" spc="15" dirty="0">
                          <a:latin typeface="HelveticaNeueLTPro-Cn"/>
                          <a:cs typeface="Arial"/>
                        </a:rPr>
                        <a:t>Bankangestellter, </a:t>
                      </a:r>
                    </a:p>
                    <a:p>
                      <a:pPr>
                        <a:lnSpc>
                          <a:spcPct val="100000"/>
                        </a:lnSpc>
                      </a:pPr>
                      <a:r>
                        <a:rPr lang="de-DE" sz="900" spc="-5" dirty="0">
                          <a:latin typeface="HelveticaNeueLTPro-Cn"/>
                          <a:cs typeface="Arial"/>
                        </a:rPr>
                        <a:t>Bezirksrat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36270376"/>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113</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Sauer Hermann</a:t>
                      </a:r>
                      <a:r>
                        <a:rPr lang="de-DE" sz="900" b="0" spc="-10" dirty="0">
                          <a:latin typeface="HelveticaNeueLTPro-Cn"/>
                          <a:cs typeface="Arial"/>
                        </a:rPr>
                        <a:t>,</a:t>
                      </a:r>
                      <a:r>
                        <a:rPr lang="de-DE" sz="900" b="0" spc="-95" dirty="0">
                          <a:latin typeface="HelveticaNeueLTPro-Cn"/>
                          <a:cs typeface="Arial"/>
                        </a:rPr>
                        <a:t> </a:t>
                      </a:r>
                      <a:r>
                        <a:rPr lang="de-DE" sz="900" spc="-5" dirty="0">
                          <a:latin typeface="HelveticaNeueLTPro-Cn"/>
                          <a:cs typeface="Arial"/>
                        </a:rPr>
                        <a:t>Installateur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33822239"/>
                  </a:ext>
                </a:extLst>
              </a:tr>
              <a:tr h="280783">
                <a:tc>
                  <a:txBody>
                    <a:bodyPr/>
                    <a:lstStyle/>
                    <a:p>
                      <a:pPr algn="ctr">
                        <a:lnSpc>
                          <a:spcPct val="100000"/>
                        </a:lnSpc>
                      </a:pPr>
                      <a:endParaRPr lang="de-DE" sz="1800" b="1" i="1" dirty="0">
                        <a:latin typeface="Comic Sans MS" panose="030F0702030302020204" pitchFamily="66" charset="0"/>
                      </a:endParaRPr>
                    </a:p>
                  </a:txBody>
                  <a:tcPr/>
                </a:tc>
                <a:tc>
                  <a:txBody>
                    <a:bodyPr/>
                    <a:lstStyle/>
                    <a:p>
                      <a:pPr>
                        <a:lnSpc>
                          <a:spcPct val="100000"/>
                        </a:lnSpc>
                      </a:pPr>
                      <a:r>
                        <a:rPr lang="de-DE" sz="900" dirty="0">
                          <a:latin typeface="HelveticaNeueLTPro-Cn"/>
                        </a:rPr>
                        <a:t>114</a:t>
                      </a:r>
                    </a:p>
                  </a:txBody>
                  <a:tcPr>
                    <a:lnR w="12700" cap="flat" cmpd="sng" algn="ctr">
                      <a:noFill/>
                      <a:prstDash val="solid"/>
                      <a:round/>
                      <a:headEnd type="none" w="med" len="med"/>
                      <a:tailEnd type="none" w="med" len="med"/>
                    </a:lnR>
                  </a:tcPr>
                </a:tc>
                <a:tc>
                  <a:txBody>
                    <a:bodyPr/>
                    <a:lstStyle/>
                    <a:p>
                      <a:pPr>
                        <a:lnSpc>
                          <a:spcPct val="100000"/>
                        </a:lnSpc>
                      </a:pPr>
                      <a:r>
                        <a:rPr lang="de-DE" sz="900" b="1" spc="-10" dirty="0">
                          <a:latin typeface="HelveticaNeueLTPro-Cn"/>
                          <a:cs typeface="Arial"/>
                        </a:rPr>
                        <a:t>Gruber </a:t>
                      </a:r>
                      <a:r>
                        <a:rPr lang="de-DE" sz="900" b="1" spc="-5" dirty="0">
                          <a:latin typeface="HelveticaNeueLTPro-Cn"/>
                          <a:cs typeface="Arial"/>
                        </a:rPr>
                        <a:t>Georg</a:t>
                      </a:r>
                      <a:r>
                        <a:rPr lang="de-DE" sz="900" b="0" spc="-5" dirty="0">
                          <a:latin typeface="HelveticaNeueLTPro-Cn"/>
                          <a:cs typeface="Arial"/>
                        </a:rPr>
                        <a:t>,</a:t>
                      </a:r>
                      <a:r>
                        <a:rPr lang="de-DE" sz="900" b="0" spc="-50" dirty="0">
                          <a:latin typeface="HelveticaNeueLTPro-Cn"/>
                          <a:cs typeface="Arial"/>
                        </a:rPr>
                        <a:t> </a:t>
                      </a:r>
                      <a:r>
                        <a:rPr lang="de-DE" sz="900" b="0" spc="-10" dirty="0">
                          <a:latin typeface="HelveticaNeueLTPro-Cn"/>
                          <a:cs typeface="Arial"/>
                        </a:rPr>
                        <a:t>G</a:t>
                      </a:r>
                      <a:r>
                        <a:rPr lang="de-DE" sz="900" spc="-10" dirty="0">
                          <a:latin typeface="HelveticaNeueLTPro-Cn"/>
                          <a:cs typeface="Arial"/>
                        </a:rPr>
                        <a:t>erbereibesitzer</a:t>
                      </a:r>
                    </a:p>
                    <a:p>
                      <a:pPr>
                        <a:lnSpc>
                          <a:spcPct val="100000"/>
                        </a:lnSpc>
                      </a:pPr>
                      <a:endParaRPr lang="de-DE" sz="900" dirty="0">
                        <a:latin typeface="HelveticaNeueLTPro-Cn"/>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354141"/>
                  </a:ext>
                </a:extLst>
              </a:tr>
            </a:tbl>
          </a:graphicData>
        </a:graphic>
      </p:graphicFrame>
      <p:sp>
        <p:nvSpPr>
          <p:cNvPr id="7" name="object 12">
            <a:extLst>
              <a:ext uri="{FF2B5EF4-FFF2-40B4-BE49-F238E27FC236}">
                <a16:creationId xmlns:a16="http://schemas.microsoft.com/office/drawing/2014/main" id="{55BDBCAF-6491-AAC0-0DC6-0204266634F2}"/>
              </a:ext>
            </a:extLst>
          </p:cNvPr>
          <p:cNvSpPr/>
          <p:nvPr/>
        </p:nvSpPr>
        <p:spPr>
          <a:xfrm>
            <a:off x="229394" y="1392195"/>
            <a:ext cx="304800" cy="275806"/>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pPr algn="ctr"/>
            <a:endParaRPr b="1" i="1" dirty="0">
              <a:latin typeface="Comic Sans MS" panose="030F0702030302020204" pitchFamily="66" charset="0"/>
            </a:endParaRPr>
          </a:p>
        </p:txBody>
      </p:sp>
      <p:sp>
        <p:nvSpPr>
          <p:cNvPr id="6" name="Inhaltsplatzhalter 5">
            <a:extLst>
              <a:ext uri="{FF2B5EF4-FFF2-40B4-BE49-F238E27FC236}">
                <a16:creationId xmlns:a16="http://schemas.microsoft.com/office/drawing/2014/main" id="{DF84AECC-ECAA-CFEB-486C-6E02D0CFCEA9}"/>
              </a:ext>
            </a:extLst>
          </p:cNvPr>
          <p:cNvSpPr>
            <a:spLocks noGrp="1"/>
          </p:cNvSpPr>
          <p:nvPr>
            <p:ph idx="1"/>
          </p:nvPr>
        </p:nvSpPr>
        <p:spPr>
          <a:xfrm>
            <a:off x="610393" y="76994"/>
            <a:ext cx="8409781" cy="1020444"/>
          </a:xfrm>
        </p:spPr>
        <p:txBody>
          <a:bodyPr>
            <a:noAutofit/>
          </a:bodyPr>
          <a:lstStyle/>
          <a:p>
            <a:pPr marL="0" indent="0">
              <a:buNone/>
            </a:pPr>
            <a:r>
              <a:rPr lang="de-DE" sz="1200" b="1" dirty="0"/>
              <a:t>Ein Listenkreuz, Kumulieren und Panaschieren ohne Überschreitung der Stimmenzahl, aber mehr als drei Stimmen für einzelne sich bewerbende Personen</a:t>
            </a:r>
          </a:p>
          <a:p>
            <a:r>
              <a:rPr lang="de-DE" sz="1200" dirty="0"/>
              <a:t>Die wählende Person kennzeichnet einen Wahlvorschlag in der Kopfleiste und vergibt zugleich unter Nichtausnützung ihrer Gesamtstimmenzahl in zwei Wahlvorschlägen Einzelstimmen; dabei gibt sie einer sich bewerbenden Person mehr als drei Stimmen.</a:t>
            </a:r>
          </a:p>
          <a:p>
            <a:endParaRPr lang="de-DE" sz="1200" dirty="0"/>
          </a:p>
        </p:txBody>
      </p:sp>
    </p:spTree>
    <p:extLst>
      <p:ext uri="{BB962C8B-B14F-4D97-AF65-F5344CB8AC3E}">
        <p14:creationId xmlns:p14="http://schemas.microsoft.com/office/powerpoint/2010/main" val="1625980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85F564-1D00-74DC-DFCB-2C4ED3A50FB0}"/>
              </a:ext>
            </a:extLst>
          </p:cNvPr>
          <p:cNvSpPr>
            <a:spLocks noGrp="1"/>
          </p:cNvSpPr>
          <p:nvPr>
            <p:ph type="title"/>
          </p:nvPr>
        </p:nvSpPr>
        <p:spPr/>
        <p:txBody>
          <a:bodyPr/>
          <a:lstStyle/>
          <a:p>
            <a:pPr marL="719138" indent="-719138"/>
            <a:r>
              <a:rPr lang="de-DE" dirty="0"/>
              <a:t>3. 	Ungültigkeit der Stimmvergabe bei Verhältniswahl</a:t>
            </a:r>
          </a:p>
        </p:txBody>
      </p:sp>
      <p:sp>
        <p:nvSpPr>
          <p:cNvPr id="8" name="Foliennummernplatzhalter 7">
            <a:extLst>
              <a:ext uri="{FF2B5EF4-FFF2-40B4-BE49-F238E27FC236}">
                <a16:creationId xmlns:a16="http://schemas.microsoft.com/office/drawing/2014/main" id="{BEC6ACE3-ECD0-2071-F103-C804875CF768}"/>
              </a:ext>
            </a:extLst>
          </p:cNvPr>
          <p:cNvSpPr>
            <a:spLocks noGrp="1"/>
          </p:cNvSpPr>
          <p:nvPr>
            <p:ph type="sldNum" sz="quarter" idx="12"/>
          </p:nvPr>
        </p:nvSpPr>
        <p:spPr/>
        <p:txBody>
          <a:bodyPr/>
          <a:lstStyle/>
          <a:p>
            <a:fld id="{F906993E-9E02-48EE-A46D-7C3E1E24638F}" type="slidenum">
              <a:rPr lang="de-DE" smtClean="0"/>
              <a:pPr/>
              <a:t>5</a:t>
            </a:fld>
            <a:endParaRPr lang="de-DE" dirty="0"/>
          </a:p>
        </p:txBody>
      </p:sp>
      <p:sp>
        <p:nvSpPr>
          <p:cNvPr id="3" name="Inhaltsplatzhalter 2">
            <a:extLst>
              <a:ext uri="{FF2B5EF4-FFF2-40B4-BE49-F238E27FC236}">
                <a16:creationId xmlns:a16="http://schemas.microsoft.com/office/drawing/2014/main" id="{F1CC2A4F-D08F-9971-BA86-4E2BDEB4A2E8}"/>
              </a:ext>
            </a:extLst>
          </p:cNvPr>
          <p:cNvSpPr>
            <a:spLocks noGrp="1"/>
          </p:cNvSpPr>
          <p:nvPr>
            <p:ph idx="11"/>
          </p:nvPr>
        </p:nvSpPr>
        <p:spPr/>
        <p:txBody>
          <a:bodyPr>
            <a:normAutofit fontScale="92500" lnSpcReduction="10000"/>
          </a:bodyPr>
          <a:lstStyle/>
          <a:p>
            <a:endParaRPr lang="de-DE"/>
          </a:p>
        </p:txBody>
      </p:sp>
      <p:sp>
        <p:nvSpPr>
          <p:cNvPr id="5" name="Inhaltsplatzhalter 4">
            <a:extLst>
              <a:ext uri="{FF2B5EF4-FFF2-40B4-BE49-F238E27FC236}">
                <a16:creationId xmlns:a16="http://schemas.microsoft.com/office/drawing/2014/main" id="{EDDFCB93-4065-E4B8-E9DC-62777D7BE4AB}"/>
              </a:ext>
            </a:extLst>
          </p:cNvPr>
          <p:cNvSpPr>
            <a:spLocks noGrp="1"/>
          </p:cNvSpPr>
          <p:nvPr>
            <p:ph idx="1"/>
          </p:nvPr>
        </p:nvSpPr>
        <p:spPr/>
        <p:txBody>
          <a:bodyPr/>
          <a:lstStyle/>
          <a:p>
            <a:pPr marL="0" indent="0">
              <a:buNone/>
            </a:pPr>
            <a:r>
              <a:rPr lang="de-DE" dirty="0"/>
              <a:t>Die Stimmvergabe für die Wahl der Gemeinderatsmitglieder und der Kreisräte ist bei Verhältniswahl ungültig,</a:t>
            </a:r>
          </a:p>
          <a:p>
            <a:r>
              <a:rPr lang="de-DE" dirty="0"/>
              <a:t>wenn mehr als ein Wahlvorschlag in der Kopfleiste  gekennzeichnet und dadurch die Gesamtstimmenzahl  überschritten wurde,</a:t>
            </a:r>
          </a:p>
          <a:p>
            <a:r>
              <a:rPr lang="de-DE" dirty="0"/>
              <a:t>hinsichtlich der unveränderten Annahme von Wahlvorschlägen, wenn bei Einzelstimmvergabe die zur Verfügung stehende Gesamtstimmenzahl überschritten wurde,</a:t>
            </a:r>
          </a:p>
          <a:p>
            <a:r>
              <a:rPr lang="de-DE" dirty="0"/>
              <a:t>wenn eine sich bewerbende Person mehr als drei Stimmen erhalten hat, hinsichtlich der weiteren Stimmen für diese Person. Die beiden vorhergehenden Punkte bleiben unberührt.</a:t>
            </a:r>
          </a:p>
          <a:p>
            <a:endParaRPr lang="de-DE" dirty="0"/>
          </a:p>
        </p:txBody>
      </p:sp>
    </p:spTree>
    <p:extLst>
      <p:ext uri="{BB962C8B-B14F-4D97-AF65-F5344CB8AC3E}">
        <p14:creationId xmlns:p14="http://schemas.microsoft.com/office/powerpoint/2010/main" val="31248789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434A4-5FE1-8B0B-B173-AFAE4D08FF3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CC55FAC-53CA-6E84-793F-8B09447E5E2B}"/>
              </a:ext>
            </a:extLst>
          </p:cNvPr>
          <p:cNvSpPr>
            <a:spLocks noGrp="1"/>
          </p:cNvSpPr>
          <p:nvPr>
            <p:ph type="title"/>
          </p:nvPr>
        </p:nvSpPr>
        <p:spPr/>
        <p:txBody>
          <a:bodyPr/>
          <a:lstStyle/>
          <a:p>
            <a:r>
              <a:rPr lang="de-DE" dirty="0"/>
              <a:t>6. 	Stimmenauswertung bei Verhältniswahl</a:t>
            </a:r>
          </a:p>
        </p:txBody>
      </p:sp>
      <p:sp>
        <p:nvSpPr>
          <p:cNvPr id="4" name="Foliennummernplatzhalter 3">
            <a:extLst>
              <a:ext uri="{FF2B5EF4-FFF2-40B4-BE49-F238E27FC236}">
                <a16:creationId xmlns:a16="http://schemas.microsoft.com/office/drawing/2014/main" id="{ABE44BE4-6DD0-4BB9-1338-58A01FDA9379}"/>
              </a:ext>
            </a:extLst>
          </p:cNvPr>
          <p:cNvSpPr>
            <a:spLocks noGrp="1"/>
          </p:cNvSpPr>
          <p:nvPr>
            <p:ph type="sldNum" sz="quarter" idx="12"/>
          </p:nvPr>
        </p:nvSpPr>
        <p:spPr/>
        <p:txBody>
          <a:bodyPr/>
          <a:lstStyle/>
          <a:p>
            <a:fld id="{F906993E-9E02-48EE-A46D-7C3E1E24638F}" type="slidenum">
              <a:rPr lang="de-DE" smtClean="0"/>
              <a:pPr/>
              <a:t>50</a:t>
            </a:fld>
            <a:endParaRPr lang="de-DE" dirty="0"/>
          </a:p>
        </p:txBody>
      </p:sp>
      <p:sp>
        <p:nvSpPr>
          <p:cNvPr id="5" name="Inhaltsplatzhalter 4">
            <a:extLst>
              <a:ext uri="{FF2B5EF4-FFF2-40B4-BE49-F238E27FC236}">
                <a16:creationId xmlns:a16="http://schemas.microsoft.com/office/drawing/2014/main" id="{26202E71-73EF-3B43-6510-AC07AFCFD059}"/>
              </a:ext>
            </a:extLst>
          </p:cNvPr>
          <p:cNvSpPr>
            <a:spLocks noGrp="1"/>
          </p:cNvSpPr>
          <p:nvPr>
            <p:ph idx="11"/>
          </p:nvPr>
        </p:nvSpPr>
        <p:spPr/>
        <p:txBody>
          <a:bodyPr>
            <a:normAutofit fontScale="92500" lnSpcReduction="10000"/>
          </a:bodyPr>
          <a:lstStyle/>
          <a:p>
            <a:endParaRPr lang="de-DE"/>
          </a:p>
        </p:txBody>
      </p:sp>
      <p:sp>
        <p:nvSpPr>
          <p:cNvPr id="7" name="Inhaltsplatzhalter 6">
            <a:extLst>
              <a:ext uri="{FF2B5EF4-FFF2-40B4-BE49-F238E27FC236}">
                <a16:creationId xmlns:a16="http://schemas.microsoft.com/office/drawing/2014/main" id="{1315C1DC-72E7-019A-5B07-295EA82CD59A}"/>
              </a:ext>
            </a:extLst>
          </p:cNvPr>
          <p:cNvSpPr>
            <a:spLocks noGrp="1"/>
          </p:cNvSpPr>
          <p:nvPr>
            <p:ph idx="1"/>
          </p:nvPr>
        </p:nvSpPr>
        <p:spPr/>
        <p:txBody>
          <a:bodyPr>
            <a:normAutofit fontScale="85000" lnSpcReduction="20000"/>
          </a:bodyPr>
          <a:lstStyle/>
          <a:p>
            <a:pPr marL="0" indent="0">
              <a:lnSpc>
                <a:spcPct val="120000"/>
              </a:lnSpc>
              <a:buNone/>
            </a:pPr>
            <a:r>
              <a:rPr lang="de-DE" dirty="0"/>
              <a:t>Der Stimmzettel ist </a:t>
            </a:r>
            <a:r>
              <a:rPr lang="de-DE" b="1" dirty="0">
                <a:solidFill>
                  <a:srgbClr val="3D3E3C"/>
                </a:solidFill>
              </a:rPr>
              <a:t>gültig</a:t>
            </a:r>
            <a:r>
              <a:rPr lang="de-DE" dirty="0"/>
              <a:t>.</a:t>
            </a:r>
          </a:p>
          <a:p>
            <a:pPr>
              <a:lnSpc>
                <a:spcPct val="120000"/>
              </a:lnSpc>
            </a:pPr>
            <a:r>
              <a:rPr lang="de-DE" dirty="0"/>
              <a:t>Das gesetzte Listenkreuz bleibt </a:t>
            </a:r>
            <a:r>
              <a:rPr lang="de-DE" b="1" dirty="0">
                <a:solidFill>
                  <a:srgbClr val="3D3E3C"/>
                </a:solidFill>
              </a:rPr>
              <a:t>zunächst</a:t>
            </a:r>
            <a:r>
              <a:rPr lang="de-DE" dirty="0"/>
              <a:t> unberücksichtigt, da Einzelstimmen vergeben wurden. Die wählende Person hat insgesamt acht Einzelstimmen vergeben, ihre Gesamtstimmenzahl von 14 Stimmen also nicht voll ausgenutzt. Beim Zusammenzählen der Einzelstimmen werden die der Bewerberin Dr. Straßer über die zulässigen drei Stimmen hinaus gegebenen Stimmen mitgerechnet; sie wurden vergeben. Die nicht  vergebenen sechs Reststimmen kommen den sich bewerbenden Personen Schröder, Dr. Müller, Storch, Böhm, Alexandros und Schenkel des in der Kopfleiste gekennzeichneten Wahlvorschlags zugute. Die der Bewerberin Dr. Straßer gegebenen über drei hinausgehenden zwei Stimmen sind ungültig. Diese beiden Stimmen sind verbraucht und können dem in der Kopfleiste angekreuzten Wahlvorschlag nicht zugutekommen. Gewählt  sind demnach die sich bewerbenden Personen Burghauser, Schröder, Dr. Müller, Storch, Böhm, Alexandros und Schenkel mit je einer, der Bewerber Moser mit zwei und die Bewerberin Dr. Straßer mit drei Stimmen. Zwei Stimmen sind ungültig.</a:t>
            </a:r>
          </a:p>
        </p:txBody>
      </p:sp>
    </p:spTree>
    <p:extLst>
      <p:ext uri="{BB962C8B-B14F-4D97-AF65-F5344CB8AC3E}">
        <p14:creationId xmlns:p14="http://schemas.microsoft.com/office/powerpoint/2010/main" val="2225133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F53241B-3EB0-309B-0F28-C29783A63707}"/>
              </a:ext>
            </a:extLst>
          </p:cNvPr>
          <p:cNvSpPr>
            <a:spLocks noGrp="1"/>
          </p:cNvSpPr>
          <p:nvPr>
            <p:ph type="title"/>
          </p:nvPr>
        </p:nvSpPr>
        <p:spPr/>
        <p:txBody>
          <a:bodyPr/>
          <a:lstStyle/>
          <a:p>
            <a:pPr marL="719138" indent="-719138"/>
            <a:r>
              <a:rPr lang="de-DE" dirty="0"/>
              <a:t>4. 	Ungültigkeit der Stimmvergabe bei Mehrheitswahl</a:t>
            </a:r>
          </a:p>
        </p:txBody>
      </p:sp>
      <p:sp>
        <p:nvSpPr>
          <p:cNvPr id="8" name="Inhaltsplatzhalter 7">
            <a:extLst>
              <a:ext uri="{FF2B5EF4-FFF2-40B4-BE49-F238E27FC236}">
                <a16:creationId xmlns:a16="http://schemas.microsoft.com/office/drawing/2014/main" id="{4FCF1E0A-6791-38B4-C625-D8BB099819A4}"/>
              </a:ext>
            </a:extLst>
          </p:cNvPr>
          <p:cNvSpPr>
            <a:spLocks noGrp="1"/>
          </p:cNvSpPr>
          <p:nvPr>
            <p:ph idx="11"/>
          </p:nvPr>
        </p:nvSpPr>
        <p:spPr/>
        <p:txBody>
          <a:bodyPr>
            <a:normAutofit fontScale="92500" lnSpcReduction="10000"/>
          </a:bodyPr>
          <a:lstStyle/>
          <a:p>
            <a:endParaRPr lang="de-DE" dirty="0"/>
          </a:p>
        </p:txBody>
      </p:sp>
      <p:sp>
        <p:nvSpPr>
          <p:cNvPr id="9" name="Foliennummernplatzhalter 8">
            <a:extLst>
              <a:ext uri="{FF2B5EF4-FFF2-40B4-BE49-F238E27FC236}">
                <a16:creationId xmlns:a16="http://schemas.microsoft.com/office/drawing/2014/main" id="{912315C4-5C02-E0D1-B2A8-C074CC4A030E}"/>
              </a:ext>
            </a:extLst>
          </p:cNvPr>
          <p:cNvSpPr>
            <a:spLocks noGrp="1"/>
          </p:cNvSpPr>
          <p:nvPr>
            <p:ph type="sldNum" sz="quarter" idx="12"/>
          </p:nvPr>
        </p:nvSpPr>
        <p:spPr/>
        <p:txBody>
          <a:bodyPr/>
          <a:lstStyle/>
          <a:p>
            <a:fld id="{F906993E-9E02-48EE-A46D-7C3E1E24638F}" type="slidenum">
              <a:rPr lang="de-DE" smtClean="0"/>
              <a:pPr/>
              <a:t>6</a:t>
            </a:fld>
            <a:endParaRPr lang="de-DE" dirty="0"/>
          </a:p>
        </p:txBody>
      </p:sp>
      <p:sp>
        <p:nvSpPr>
          <p:cNvPr id="3" name="Inhaltsplatzhalter 2">
            <a:extLst>
              <a:ext uri="{FF2B5EF4-FFF2-40B4-BE49-F238E27FC236}">
                <a16:creationId xmlns:a16="http://schemas.microsoft.com/office/drawing/2014/main" id="{9AA057B5-26C4-1F96-4D22-AAF9B1A84723}"/>
              </a:ext>
            </a:extLst>
          </p:cNvPr>
          <p:cNvSpPr>
            <a:spLocks noGrp="1"/>
          </p:cNvSpPr>
          <p:nvPr>
            <p:ph idx="1"/>
          </p:nvPr>
        </p:nvSpPr>
        <p:spPr/>
        <p:txBody>
          <a:bodyPr/>
          <a:lstStyle/>
          <a:p>
            <a:pPr marL="0" indent="0">
              <a:buNone/>
            </a:pPr>
            <a:r>
              <a:rPr lang="de-DE" dirty="0"/>
              <a:t>Die Stimmvergabe für die Wahl der Gemeinderatsmitglieder und der Kreisräte ist bei Mehrheitswahl ungültig,</a:t>
            </a:r>
          </a:p>
          <a:p>
            <a:r>
              <a:rPr lang="de-DE" dirty="0"/>
              <a:t>wenn der Stimmzettel mehr Personen enthält, als Stimmen vergeben werden können,</a:t>
            </a:r>
          </a:p>
          <a:p>
            <a:r>
              <a:rPr lang="de-DE" dirty="0"/>
              <a:t>wenn die zur Verfügung stehende Gesamtstimmenzahl  überschritten wurde,</a:t>
            </a:r>
          </a:p>
          <a:p>
            <a:r>
              <a:rPr lang="de-DE" dirty="0"/>
              <a:t>wenn eine sich bewerbende Person mehr als einmal auf dem Stimmzettel benannt wurde oder mehr als eine Stimme erhalten hat, hinsichtlich der weiteren Stimmen für diese Person; die beiden vorhergehenden Punkte bleiben unberührt.</a:t>
            </a:r>
          </a:p>
          <a:p>
            <a:endParaRPr lang="de-DE" dirty="0"/>
          </a:p>
        </p:txBody>
      </p:sp>
    </p:spTree>
    <p:extLst>
      <p:ext uri="{BB962C8B-B14F-4D97-AF65-F5344CB8AC3E}">
        <p14:creationId xmlns:p14="http://schemas.microsoft.com/office/powerpoint/2010/main" val="3864895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nhaltsplatzhalter 6">
            <a:extLst>
              <a:ext uri="{FF2B5EF4-FFF2-40B4-BE49-F238E27FC236}">
                <a16:creationId xmlns:a16="http://schemas.microsoft.com/office/drawing/2014/main" id="{BBBFD509-98A2-01B0-79E5-38AE6BC33AE3}"/>
              </a:ext>
            </a:extLst>
          </p:cNvPr>
          <p:cNvSpPr>
            <a:spLocks noGrp="1"/>
          </p:cNvSpPr>
          <p:nvPr>
            <p:ph idx="11"/>
          </p:nvPr>
        </p:nvSpPr>
        <p:spPr/>
        <p:txBody>
          <a:bodyPr/>
          <a:lstStyle/>
          <a:p>
            <a:r>
              <a:rPr lang="de-DE" dirty="0"/>
              <a:t>STIMMENAUSWERTUNG </a:t>
            </a:r>
            <a:br>
              <a:rPr lang="de-DE" dirty="0"/>
            </a:br>
            <a:r>
              <a:rPr lang="de-DE" dirty="0"/>
              <a:t>BEI DER BÜRGERMEISTERWAHL</a:t>
            </a:r>
          </a:p>
          <a:p>
            <a:r>
              <a:rPr lang="de-DE" dirty="0"/>
              <a:t>(§§ 77, 84)</a:t>
            </a:r>
          </a:p>
        </p:txBody>
      </p:sp>
      <p:sp>
        <p:nvSpPr>
          <p:cNvPr id="6" name="Inhaltsplatzhalter 5">
            <a:extLst>
              <a:ext uri="{FF2B5EF4-FFF2-40B4-BE49-F238E27FC236}">
                <a16:creationId xmlns:a16="http://schemas.microsoft.com/office/drawing/2014/main" id="{1B7698C4-5A39-7A37-EDCD-F9EC14BBAEE9}"/>
              </a:ext>
            </a:extLst>
          </p:cNvPr>
          <p:cNvSpPr>
            <a:spLocks noGrp="1"/>
          </p:cNvSpPr>
          <p:nvPr>
            <p:ph idx="10"/>
          </p:nvPr>
        </p:nvSpPr>
        <p:spPr/>
        <p:txBody>
          <a:bodyPr/>
          <a:lstStyle/>
          <a:p>
            <a:r>
              <a:rPr lang="de-DE" dirty="0"/>
              <a:t>BEISPIELE</a:t>
            </a:r>
          </a:p>
        </p:txBody>
      </p:sp>
    </p:spTree>
    <p:extLst>
      <p:ext uri="{BB962C8B-B14F-4D97-AF65-F5344CB8AC3E}">
        <p14:creationId xmlns:p14="http://schemas.microsoft.com/office/powerpoint/2010/main" val="3313187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4CCFD-8DE3-BAC8-73EC-5F81EE575597}"/>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C941B755-C480-61E6-9C26-A5C0728F71C8}"/>
              </a:ext>
            </a:extLst>
          </p:cNvPr>
          <p:cNvSpPr>
            <a:spLocks noGrp="1"/>
          </p:cNvSpPr>
          <p:nvPr>
            <p:ph type="title"/>
          </p:nvPr>
        </p:nvSpPr>
        <p:spPr/>
        <p:txBody>
          <a:bodyPr/>
          <a:lstStyle/>
          <a:p>
            <a:pPr marL="719138" indent="-719138"/>
            <a:r>
              <a:rPr lang="de-DE" dirty="0"/>
              <a:t>5. 	Stimmenauswertung bei der Bürgermeisterwahl</a:t>
            </a:r>
          </a:p>
        </p:txBody>
      </p:sp>
      <p:sp>
        <p:nvSpPr>
          <p:cNvPr id="8" name="Inhaltsplatzhalter 7">
            <a:extLst>
              <a:ext uri="{FF2B5EF4-FFF2-40B4-BE49-F238E27FC236}">
                <a16:creationId xmlns:a16="http://schemas.microsoft.com/office/drawing/2014/main" id="{1996EFE7-0FAC-8E75-5172-24068F2EF55C}"/>
              </a:ext>
            </a:extLst>
          </p:cNvPr>
          <p:cNvSpPr>
            <a:spLocks noGrp="1"/>
          </p:cNvSpPr>
          <p:nvPr>
            <p:ph idx="11"/>
          </p:nvPr>
        </p:nvSpPr>
        <p:spPr/>
        <p:txBody>
          <a:bodyPr>
            <a:normAutofit fontScale="92500" lnSpcReduction="10000"/>
          </a:bodyPr>
          <a:lstStyle/>
          <a:p>
            <a:endParaRPr lang="de-DE" dirty="0"/>
          </a:p>
        </p:txBody>
      </p:sp>
      <p:sp>
        <p:nvSpPr>
          <p:cNvPr id="9" name="Foliennummernplatzhalter 8">
            <a:extLst>
              <a:ext uri="{FF2B5EF4-FFF2-40B4-BE49-F238E27FC236}">
                <a16:creationId xmlns:a16="http://schemas.microsoft.com/office/drawing/2014/main" id="{8DBE45D3-994B-DAAE-BD94-DE6FADA3A8A4}"/>
              </a:ext>
            </a:extLst>
          </p:cNvPr>
          <p:cNvSpPr>
            <a:spLocks noGrp="1"/>
          </p:cNvSpPr>
          <p:nvPr>
            <p:ph type="sldNum" sz="quarter" idx="12"/>
          </p:nvPr>
        </p:nvSpPr>
        <p:spPr/>
        <p:txBody>
          <a:bodyPr/>
          <a:lstStyle/>
          <a:p>
            <a:fld id="{F906993E-9E02-48EE-A46D-7C3E1E24638F}" type="slidenum">
              <a:rPr lang="de-DE" smtClean="0"/>
              <a:pPr/>
              <a:t>8</a:t>
            </a:fld>
            <a:endParaRPr lang="de-DE" dirty="0"/>
          </a:p>
        </p:txBody>
      </p:sp>
      <p:sp>
        <p:nvSpPr>
          <p:cNvPr id="4" name="Inhaltsplatzhalter 3">
            <a:extLst>
              <a:ext uri="{FF2B5EF4-FFF2-40B4-BE49-F238E27FC236}">
                <a16:creationId xmlns:a16="http://schemas.microsoft.com/office/drawing/2014/main" id="{865F91DE-EFF0-C408-7ACD-6CCE71CA7AF4}"/>
              </a:ext>
            </a:extLst>
          </p:cNvPr>
          <p:cNvSpPr>
            <a:spLocks noGrp="1"/>
          </p:cNvSpPr>
          <p:nvPr>
            <p:ph idx="1"/>
          </p:nvPr>
        </p:nvSpPr>
        <p:spPr>
          <a:xfrm>
            <a:off x="628650" y="1372393"/>
            <a:ext cx="7888288" cy="1371601"/>
          </a:xfrm>
        </p:spPr>
        <p:txBody>
          <a:bodyPr>
            <a:noAutofit/>
          </a:bodyPr>
          <a:lstStyle/>
          <a:p>
            <a:pPr marL="0" indent="0">
              <a:buNone/>
            </a:pPr>
            <a:r>
              <a:rPr lang="de-DE" b="1" dirty="0">
                <a:solidFill>
                  <a:srgbClr val="3D3E3C"/>
                </a:solidFill>
              </a:rPr>
              <a:t>Mehrere vorgedruckte sich bewerbende Personen</a:t>
            </a:r>
          </a:p>
          <a:p>
            <a:r>
              <a:rPr lang="de-DE" dirty="0"/>
              <a:t>Die wählende Person streicht zwei Namen sich bewerbender Personen, ohne den Namen der nicht gestrichenen Person zu kennzeichnen.</a:t>
            </a:r>
          </a:p>
        </p:txBody>
      </p:sp>
      <p:sp>
        <p:nvSpPr>
          <p:cNvPr id="5" name="Inhaltsplatzhalter 6">
            <a:extLst>
              <a:ext uri="{FF2B5EF4-FFF2-40B4-BE49-F238E27FC236}">
                <a16:creationId xmlns:a16="http://schemas.microsoft.com/office/drawing/2014/main" id="{86D00217-AFA5-EDC8-0F52-0F1499BC574A}"/>
              </a:ext>
            </a:extLst>
          </p:cNvPr>
          <p:cNvSpPr txBox="1">
            <a:spLocks/>
          </p:cNvSpPr>
          <p:nvPr/>
        </p:nvSpPr>
        <p:spPr>
          <a:xfrm>
            <a:off x="4572001" y="2611556"/>
            <a:ext cx="3944938" cy="1358555"/>
          </a:xfrm>
          <a:prstGeom prst="rect">
            <a:avLst/>
          </a:prstGeom>
        </p:spPr>
        <p:txBody>
          <a:bodyPr vert="horz" lIns="91440" tIns="45720" rIns="91440" bIns="45720" rtlCol="0">
            <a:noAutofit/>
          </a:bodyPr>
          <a:lstStyle>
            <a:lvl1pPr marL="355600" indent="-355600" algn="l" defTabSz="914400" rtl="0" eaLnBrk="1" latinLnBrk="0" hangingPunct="1">
              <a:lnSpc>
                <a:spcPct val="100000"/>
              </a:lnSpc>
              <a:spcBef>
                <a:spcPts val="0"/>
              </a:spcBef>
              <a:buFontTx/>
              <a:buBlip>
                <a:blip r:embed="rId3"/>
              </a:buBlip>
              <a:defRPr sz="2000" kern="1200">
                <a:solidFill>
                  <a:schemeClr val="tx1"/>
                </a:solidFill>
                <a:latin typeface="HelveticaNeueLTPro-Cn"/>
                <a:ea typeface="+mn-ea"/>
                <a:cs typeface="+mn-cs"/>
              </a:defRPr>
            </a:lvl1pPr>
            <a:lvl2pPr marL="719138" indent="-363538" algn="l" defTabSz="914400" rtl="0" eaLnBrk="1" latinLnBrk="0" hangingPunct="1">
              <a:lnSpc>
                <a:spcPct val="100000"/>
              </a:lnSpc>
              <a:spcBef>
                <a:spcPts val="0"/>
              </a:spcBef>
              <a:buFontTx/>
              <a:buBlip>
                <a:blip r:embed="rId3"/>
              </a:buBlip>
              <a:defRPr sz="2000" kern="1200">
                <a:solidFill>
                  <a:schemeClr val="tx1"/>
                </a:solidFill>
                <a:latin typeface="HelveticaNeueLTPro-Cn"/>
                <a:ea typeface="+mn-ea"/>
                <a:cs typeface="+mn-cs"/>
              </a:defRPr>
            </a:lvl2pPr>
            <a:lvl3pPr marL="1074738" indent="-355600" algn="l" defTabSz="914400" rtl="0" eaLnBrk="1" latinLnBrk="0" hangingPunct="1">
              <a:lnSpc>
                <a:spcPct val="100000"/>
              </a:lnSpc>
              <a:spcBef>
                <a:spcPts val="0"/>
              </a:spcBef>
              <a:buFontTx/>
              <a:buBlip>
                <a:blip r:embed="rId3"/>
              </a:buBlip>
              <a:tabLst/>
              <a:defRPr sz="1800" kern="1200">
                <a:solidFill>
                  <a:schemeClr val="tx1"/>
                </a:solidFill>
                <a:latin typeface="HelveticaNeueLTPro-Cn"/>
                <a:ea typeface="+mn-ea"/>
                <a:cs typeface="+mn-cs"/>
              </a:defRPr>
            </a:lvl3pPr>
            <a:lvl4pPr marL="1657350" indent="-285750" algn="l" defTabSz="914400" rtl="0" eaLnBrk="1" latinLnBrk="0" hangingPunct="1">
              <a:lnSpc>
                <a:spcPct val="90000"/>
              </a:lnSpc>
              <a:spcBef>
                <a:spcPts val="500"/>
              </a:spcBef>
              <a:buFontTx/>
              <a:buBlip>
                <a:blip r:embed="rId3"/>
              </a:buBlip>
              <a:defRPr sz="1800" kern="1200">
                <a:solidFill>
                  <a:schemeClr val="tx1"/>
                </a:solidFill>
                <a:latin typeface="HelveticaNeueLTPro-Cn"/>
                <a:ea typeface="+mn-ea"/>
                <a:cs typeface="+mn-cs"/>
              </a:defRPr>
            </a:lvl4pPr>
            <a:lvl5pPr marL="2057400" indent="-228600" algn="l" defTabSz="914400" rtl="0" eaLnBrk="1" latinLnBrk="0" hangingPunct="1">
              <a:lnSpc>
                <a:spcPct val="90000"/>
              </a:lnSpc>
              <a:spcBef>
                <a:spcPts val="500"/>
              </a:spcBef>
              <a:buFontTx/>
              <a:buBlip>
                <a:blip r:embed="rId3"/>
              </a:buBlip>
              <a:defRPr sz="1800" kern="1200">
                <a:solidFill>
                  <a:schemeClr val="tx1"/>
                </a:solidFill>
                <a:latin typeface="HelveticaNeueLTPro-Cn"/>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Tx/>
              <a:buNone/>
            </a:pPr>
            <a:endParaRPr lang="de-DE" dirty="0"/>
          </a:p>
        </p:txBody>
      </p:sp>
      <p:graphicFrame>
        <p:nvGraphicFramePr>
          <p:cNvPr id="10" name="Inhaltsplatzhalter 15">
            <a:extLst>
              <a:ext uri="{FF2B5EF4-FFF2-40B4-BE49-F238E27FC236}">
                <a16:creationId xmlns:a16="http://schemas.microsoft.com/office/drawing/2014/main" id="{2ADE3605-1B0B-1E57-32CA-6B01680AB946}"/>
              </a:ext>
            </a:extLst>
          </p:cNvPr>
          <p:cNvGraphicFramePr>
            <a:graphicFrameLocks/>
          </p:cNvGraphicFramePr>
          <p:nvPr>
            <p:extLst>
              <p:ext uri="{D42A27DB-BD31-4B8C-83A1-F6EECF244321}">
                <p14:modId xmlns:p14="http://schemas.microsoft.com/office/powerpoint/2010/main" val="3840927888"/>
              </p:ext>
            </p:extLst>
          </p:nvPr>
        </p:nvGraphicFramePr>
        <p:xfrm>
          <a:off x="686594" y="3048794"/>
          <a:ext cx="4572000" cy="2286000"/>
        </p:xfrm>
        <a:graphic>
          <a:graphicData uri="http://schemas.openxmlformats.org/drawingml/2006/table">
            <a:tbl>
              <a:tblPr firstRow="1" bandRow="1">
                <a:tableStyleId>{5940675A-B579-460E-94D1-54222C63F5DA}</a:tableStyleId>
              </a:tblPr>
              <a:tblGrid>
                <a:gridCol w="1473200">
                  <a:extLst>
                    <a:ext uri="{9D8B030D-6E8A-4147-A177-3AD203B41FA5}">
                      <a16:colId xmlns:a16="http://schemas.microsoft.com/office/drawing/2014/main" val="1477319174"/>
                    </a:ext>
                  </a:extLst>
                </a:gridCol>
                <a:gridCol w="2403642">
                  <a:extLst>
                    <a:ext uri="{9D8B030D-6E8A-4147-A177-3AD203B41FA5}">
                      <a16:colId xmlns:a16="http://schemas.microsoft.com/office/drawing/2014/main" val="1142168830"/>
                    </a:ext>
                  </a:extLst>
                </a:gridCol>
                <a:gridCol w="695158">
                  <a:extLst>
                    <a:ext uri="{9D8B030D-6E8A-4147-A177-3AD203B41FA5}">
                      <a16:colId xmlns:a16="http://schemas.microsoft.com/office/drawing/2014/main" val="1306875594"/>
                    </a:ext>
                  </a:extLst>
                </a:gridCol>
              </a:tblGrid>
              <a:tr h="365760">
                <a:tc>
                  <a:txBody>
                    <a:bodyPr/>
                    <a:lstStyle/>
                    <a:p>
                      <a:pPr algn="ctr"/>
                      <a:r>
                        <a:rPr lang="de-DE" sz="1100" dirty="0">
                          <a:latin typeface="HelveticaNeueLTPro-Cn"/>
                        </a:rPr>
                        <a:t>Wahlvorschlag </a:t>
                      </a:r>
                    </a:p>
                    <a:p>
                      <a:pPr algn="ctr"/>
                      <a:r>
                        <a:rPr lang="de-DE" sz="1100" dirty="0">
                          <a:latin typeface="HelveticaNeueLTPro-Cn"/>
                        </a:rPr>
                        <a:t>Nr. 1</a:t>
                      </a:r>
                    </a:p>
                    <a:p>
                      <a:pPr algn="ctr"/>
                      <a:r>
                        <a:rPr lang="de-DE" sz="1100" dirty="0">
                          <a:latin typeface="HelveticaNeueLTPro-Cn"/>
                        </a:rPr>
                        <a:t>Kennwort </a:t>
                      </a:r>
                    </a:p>
                    <a:p>
                      <a:pPr algn="ctr"/>
                      <a:r>
                        <a:rPr lang="de-DE" sz="1100" dirty="0">
                          <a:latin typeface="HelveticaNeueLTPro-Cn"/>
                        </a:rPr>
                        <a:t>A-Partei</a:t>
                      </a:r>
                    </a:p>
                  </a:txBody>
                  <a:tcPr/>
                </a:tc>
                <a:tc>
                  <a:txBody>
                    <a:bodyPr/>
                    <a:lstStyle/>
                    <a:p>
                      <a:endParaRPr lang="de-DE" sz="1100" b="1" dirty="0">
                        <a:latin typeface="HelveticaNeueLTPro-Cn"/>
                      </a:endParaRPr>
                    </a:p>
                    <a:p>
                      <a:r>
                        <a:rPr lang="de-DE" sz="1100" b="1" dirty="0">
                          <a:latin typeface="HelveticaNeueLTPro-Cn"/>
                        </a:rPr>
                        <a:t>Huber Josef</a:t>
                      </a:r>
                      <a:r>
                        <a:rPr lang="de-DE" sz="1100" b="0" dirty="0">
                          <a:latin typeface="HelveticaNeueLTPro-Cn"/>
                        </a:rPr>
                        <a:t>,</a:t>
                      </a:r>
                      <a:r>
                        <a:rPr lang="de-DE" sz="1100" b="1" dirty="0">
                          <a:latin typeface="HelveticaNeueLTPro-Cn"/>
                        </a:rPr>
                        <a:t> </a:t>
                      </a:r>
                      <a:r>
                        <a:rPr lang="de-DE" sz="1100" dirty="0">
                          <a:latin typeface="HelveticaNeueLTPro-Cn"/>
                        </a:rPr>
                        <a:t>Landwirt, Feldgeschworener</a:t>
                      </a:r>
                    </a:p>
                  </a:txBody>
                  <a:tcPr/>
                </a:tc>
                <a:tc>
                  <a:txBody>
                    <a:bodyPr/>
                    <a:lstStyle/>
                    <a:p>
                      <a:endParaRPr lang="de-DE" sz="1100" dirty="0">
                        <a:latin typeface="HelveticaNeueLTPro-Cn"/>
                      </a:endParaRPr>
                    </a:p>
                  </a:txBody>
                  <a:tcPr/>
                </a:tc>
                <a:extLst>
                  <a:ext uri="{0D108BD9-81ED-4DB2-BD59-A6C34878D82A}">
                    <a16:rowId xmlns:a16="http://schemas.microsoft.com/office/drawing/2014/main" val="591649770"/>
                  </a:ext>
                </a:extLst>
              </a:tr>
              <a:tr h="365760">
                <a:tc>
                  <a:txBody>
                    <a:bodyPr/>
                    <a:lstStyle/>
                    <a:p>
                      <a:pPr algn="ctr"/>
                      <a:r>
                        <a:rPr lang="de-DE" sz="1100" dirty="0">
                          <a:latin typeface="HelveticaNeueLTPro-Cn"/>
                        </a:rPr>
                        <a:t>Wahlvorschlag </a:t>
                      </a:r>
                    </a:p>
                    <a:p>
                      <a:pPr algn="ctr"/>
                      <a:r>
                        <a:rPr lang="de-DE" sz="1100" dirty="0">
                          <a:latin typeface="HelveticaNeueLTPro-Cn"/>
                        </a:rPr>
                        <a:t>Nr. 2</a:t>
                      </a:r>
                    </a:p>
                    <a:p>
                      <a:pPr algn="ctr"/>
                      <a:r>
                        <a:rPr lang="de-DE" sz="1100" dirty="0">
                          <a:latin typeface="HelveticaNeueLTPro-Cn"/>
                        </a:rPr>
                        <a:t>Kennwort</a:t>
                      </a:r>
                    </a:p>
                    <a:p>
                      <a:pPr algn="ctr"/>
                      <a:r>
                        <a:rPr lang="de-DE" sz="1100" dirty="0">
                          <a:latin typeface="HelveticaNeueLTPro-Cn"/>
                        </a:rPr>
                        <a:t>B-Partei</a:t>
                      </a:r>
                    </a:p>
                  </a:txBody>
                  <a:tcPr/>
                </a:tc>
                <a:tc>
                  <a:txBody>
                    <a:bodyPr/>
                    <a:lstStyle/>
                    <a:p>
                      <a:endParaRPr lang="de-DE" sz="1100" b="1" dirty="0">
                        <a:latin typeface="HelveticaNeueLTPro-Cn"/>
                      </a:endParaRPr>
                    </a:p>
                    <a:p>
                      <a:r>
                        <a:rPr lang="de-DE" sz="1100" b="1" dirty="0">
                          <a:latin typeface="HelveticaNeueLTPro-Cn"/>
                        </a:rPr>
                        <a:t>Zöllner Gisela</a:t>
                      </a:r>
                      <a:r>
                        <a:rPr lang="de-DE" sz="1100" b="0" dirty="0">
                          <a:latin typeface="HelveticaNeueLTPro-Cn"/>
                        </a:rPr>
                        <a:t>, </a:t>
                      </a:r>
                      <a:r>
                        <a:rPr lang="de-DE" sz="1100" dirty="0">
                          <a:latin typeface="HelveticaNeueLTPro-Cn"/>
                        </a:rPr>
                        <a:t>M. A. Angestellte, Kreisheimatpflegerin</a:t>
                      </a:r>
                    </a:p>
                  </a:txBody>
                  <a:tcPr/>
                </a:tc>
                <a:tc>
                  <a:txBody>
                    <a:bodyPr/>
                    <a:lstStyle/>
                    <a:p>
                      <a:endParaRPr lang="de-DE" sz="1100" dirty="0">
                        <a:latin typeface="HelveticaNeueLTPro-Cn"/>
                      </a:endParaRPr>
                    </a:p>
                  </a:txBody>
                  <a:tcPr/>
                </a:tc>
                <a:extLst>
                  <a:ext uri="{0D108BD9-81ED-4DB2-BD59-A6C34878D82A}">
                    <a16:rowId xmlns:a16="http://schemas.microsoft.com/office/drawing/2014/main" val="3065397366"/>
                  </a:ext>
                </a:extLst>
              </a:tr>
              <a:tr h="365760">
                <a:tc>
                  <a:txBody>
                    <a:bodyPr/>
                    <a:lstStyle/>
                    <a:p>
                      <a:pPr algn="ctr"/>
                      <a:r>
                        <a:rPr lang="de-DE" sz="1100" dirty="0">
                          <a:latin typeface="HelveticaNeueLTPro-Cn"/>
                        </a:rPr>
                        <a:t>Wahlvorschlag </a:t>
                      </a:r>
                    </a:p>
                    <a:p>
                      <a:pPr algn="ctr"/>
                      <a:r>
                        <a:rPr lang="de-DE" sz="1100" dirty="0">
                          <a:latin typeface="HelveticaNeueLTPro-Cn"/>
                        </a:rPr>
                        <a:t>Nr. 3</a:t>
                      </a:r>
                    </a:p>
                    <a:p>
                      <a:pPr algn="ctr"/>
                      <a:r>
                        <a:rPr lang="de-DE" sz="1100" dirty="0">
                          <a:latin typeface="HelveticaNeueLTPro-Cn"/>
                        </a:rPr>
                        <a:t>Kennwort</a:t>
                      </a:r>
                    </a:p>
                    <a:p>
                      <a:pPr algn="ctr"/>
                      <a:r>
                        <a:rPr lang="de-DE" sz="1100" dirty="0">
                          <a:latin typeface="HelveticaNeueLTPro-Cn"/>
                        </a:rPr>
                        <a:t>C-Partei</a:t>
                      </a:r>
                    </a:p>
                  </a:txBody>
                  <a:tcPr/>
                </a:tc>
                <a:tc>
                  <a:txBody>
                    <a:bodyPr/>
                    <a:lstStyle/>
                    <a:p>
                      <a:endParaRPr lang="de-DE" sz="1100" b="1" dirty="0">
                        <a:latin typeface="HelveticaNeueLTPro-Cn"/>
                      </a:endParaRPr>
                    </a:p>
                    <a:p>
                      <a:r>
                        <a:rPr lang="de-DE" sz="1100" b="1" dirty="0">
                          <a:latin typeface="HelveticaNeueLTPro-Cn"/>
                        </a:rPr>
                        <a:t>Wolf Sebastian</a:t>
                      </a:r>
                      <a:r>
                        <a:rPr lang="de-DE" sz="1100" b="0" dirty="0">
                          <a:latin typeface="HelveticaNeueLTPro-Cn"/>
                        </a:rPr>
                        <a:t>, </a:t>
                      </a:r>
                      <a:r>
                        <a:rPr lang="de-DE" sz="1100" dirty="0">
                          <a:latin typeface="HelveticaNeueLTPro-Cn"/>
                        </a:rPr>
                        <a:t>Schreinermeister, Feuerwehrkommandant</a:t>
                      </a:r>
                    </a:p>
                  </a:txBody>
                  <a:tcPr/>
                </a:tc>
                <a:tc>
                  <a:txBody>
                    <a:bodyPr/>
                    <a:lstStyle/>
                    <a:p>
                      <a:endParaRPr lang="de-DE" sz="1100" dirty="0">
                        <a:latin typeface="HelveticaNeueLTPro-Cn"/>
                      </a:endParaRPr>
                    </a:p>
                  </a:txBody>
                  <a:tcPr/>
                </a:tc>
                <a:extLst>
                  <a:ext uri="{0D108BD9-81ED-4DB2-BD59-A6C34878D82A}">
                    <a16:rowId xmlns:a16="http://schemas.microsoft.com/office/drawing/2014/main" val="4213231976"/>
                  </a:ext>
                </a:extLst>
              </a:tr>
            </a:tbl>
          </a:graphicData>
        </a:graphic>
      </p:graphicFrame>
      <p:sp>
        <p:nvSpPr>
          <p:cNvPr id="11" name="object 12">
            <a:extLst>
              <a:ext uri="{FF2B5EF4-FFF2-40B4-BE49-F238E27FC236}">
                <a16:creationId xmlns:a16="http://schemas.microsoft.com/office/drawing/2014/main" id="{68CFA1E4-E00B-D3A4-311A-09400C36FE20}"/>
              </a:ext>
            </a:extLst>
          </p:cNvPr>
          <p:cNvSpPr/>
          <p:nvPr/>
        </p:nvSpPr>
        <p:spPr>
          <a:xfrm>
            <a:off x="4648994" y="3201194"/>
            <a:ext cx="457200" cy="457200"/>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endParaRPr/>
          </a:p>
        </p:txBody>
      </p:sp>
      <p:sp>
        <p:nvSpPr>
          <p:cNvPr id="12" name="object 12">
            <a:extLst>
              <a:ext uri="{FF2B5EF4-FFF2-40B4-BE49-F238E27FC236}">
                <a16:creationId xmlns:a16="http://schemas.microsoft.com/office/drawing/2014/main" id="{9D05CCC3-F013-0603-99FA-671E363B4552}"/>
              </a:ext>
            </a:extLst>
          </p:cNvPr>
          <p:cNvSpPr/>
          <p:nvPr/>
        </p:nvSpPr>
        <p:spPr>
          <a:xfrm>
            <a:off x="4648994" y="3963194"/>
            <a:ext cx="457200" cy="457200"/>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endParaRPr/>
          </a:p>
        </p:txBody>
      </p:sp>
      <p:sp>
        <p:nvSpPr>
          <p:cNvPr id="13" name="object 12">
            <a:extLst>
              <a:ext uri="{FF2B5EF4-FFF2-40B4-BE49-F238E27FC236}">
                <a16:creationId xmlns:a16="http://schemas.microsoft.com/office/drawing/2014/main" id="{60F0AF0B-F607-74F3-7FD3-8B9D4EAE061D}"/>
              </a:ext>
            </a:extLst>
          </p:cNvPr>
          <p:cNvSpPr/>
          <p:nvPr/>
        </p:nvSpPr>
        <p:spPr>
          <a:xfrm>
            <a:off x="4648994" y="4725194"/>
            <a:ext cx="457200" cy="457200"/>
          </a:xfrm>
          <a:custGeom>
            <a:avLst/>
            <a:gdLst/>
            <a:ahLst/>
            <a:cxnLst/>
            <a:rect l="l" t="t" r="r" b="b"/>
            <a:pathLst>
              <a:path w="276860" h="276860">
                <a:moveTo>
                  <a:pt x="0" y="138302"/>
                </a:moveTo>
                <a:lnTo>
                  <a:pt x="7051" y="94585"/>
                </a:lnTo>
                <a:lnTo>
                  <a:pt x="26687" y="56619"/>
                </a:lnTo>
                <a:lnTo>
                  <a:pt x="56630" y="26682"/>
                </a:lnTo>
                <a:lnTo>
                  <a:pt x="94603" y="7050"/>
                </a:lnTo>
                <a:lnTo>
                  <a:pt x="138328" y="0"/>
                </a:lnTo>
                <a:lnTo>
                  <a:pt x="182053" y="7050"/>
                </a:lnTo>
                <a:lnTo>
                  <a:pt x="220026" y="26682"/>
                </a:lnTo>
                <a:lnTo>
                  <a:pt x="249969" y="56619"/>
                </a:lnTo>
                <a:lnTo>
                  <a:pt x="269605" y="94585"/>
                </a:lnTo>
                <a:lnTo>
                  <a:pt x="276656" y="138302"/>
                </a:lnTo>
                <a:lnTo>
                  <a:pt x="269605" y="182020"/>
                </a:lnTo>
                <a:lnTo>
                  <a:pt x="249969" y="219986"/>
                </a:lnTo>
                <a:lnTo>
                  <a:pt x="220026" y="249923"/>
                </a:lnTo>
                <a:lnTo>
                  <a:pt x="182053" y="269555"/>
                </a:lnTo>
                <a:lnTo>
                  <a:pt x="138328" y="276605"/>
                </a:lnTo>
                <a:lnTo>
                  <a:pt x="94603" y="269555"/>
                </a:lnTo>
                <a:lnTo>
                  <a:pt x="56630" y="249923"/>
                </a:lnTo>
                <a:lnTo>
                  <a:pt x="26687" y="219986"/>
                </a:lnTo>
                <a:lnTo>
                  <a:pt x="7051" y="182020"/>
                </a:lnTo>
                <a:lnTo>
                  <a:pt x="0" y="138302"/>
                </a:lnTo>
                <a:close/>
              </a:path>
            </a:pathLst>
          </a:custGeom>
          <a:ln w="13970">
            <a:solidFill>
              <a:srgbClr val="000000"/>
            </a:solidFill>
          </a:ln>
        </p:spPr>
        <p:txBody>
          <a:bodyPr wrap="square" lIns="0" tIns="0" rIns="0" bIns="0" rtlCol="0"/>
          <a:lstStyle/>
          <a:p>
            <a:endParaRPr/>
          </a:p>
        </p:txBody>
      </p:sp>
      <p:cxnSp>
        <p:nvCxnSpPr>
          <p:cNvPr id="14" name="Gerader Verbinder 13">
            <a:extLst>
              <a:ext uri="{FF2B5EF4-FFF2-40B4-BE49-F238E27FC236}">
                <a16:creationId xmlns:a16="http://schemas.microsoft.com/office/drawing/2014/main" id="{5E58984F-9541-9B7C-55FE-C4EBA4EA663C}"/>
              </a:ext>
            </a:extLst>
          </p:cNvPr>
          <p:cNvCxnSpPr>
            <a:cxnSpLocks/>
          </p:cNvCxnSpPr>
          <p:nvPr/>
        </p:nvCxnSpPr>
        <p:spPr>
          <a:xfrm flipV="1">
            <a:off x="2210594" y="3963194"/>
            <a:ext cx="2209007" cy="1219200"/>
          </a:xfrm>
          <a:prstGeom prst="line">
            <a:avLst/>
          </a:prstGeom>
          <a:ln>
            <a:solidFill>
              <a:srgbClr val="3D3E3C"/>
            </a:solidFill>
          </a:ln>
        </p:spPr>
        <p:style>
          <a:lnRef idx="2">
            <a:schemeClr val="accent1"/>
          </a:lnRef>
          <a:fillRef idx="0">
            <a:schemeClr val="accent1"/>
          </a:fillRef>
          <a:effectRef idx="1">
            <a:schemeClr val="accent1"/>
          </a:effectRef>
          <a:fontRef idx="minor">
            <a:schemeClr val="tx1"/>
          </a:fontRef>
        </p:style>
      </p:cxnSp>
      <p:sp>
        <p:nvSpPr>
          <p:cNvPr id="15" name="Textfeld 14">
            <a:extLst>
              <a:ext uri="{FF2B5EF4-FFF2-40B4-BE49-F238E27FC236}">
                <a16:creationId xmlns:a16="http://schemas.microsoft.com/office/drawing/2014/main" id="{B0140826-5C31-711A-C031-14F28E7A0686}"/>
              </a:ext>
            </a:extLst>
          </p:cNvPr>
          <p:cNvSpPr txBox="1"/>
          <p:nvPr/>
        </p:nvSpPr>
        <p:spPr>
          <a:xfrm>
            <a:off x="686594" y="2754313"/>
            <a:ext cx="1323181" cy="276999"/>
          </a:xfrm>
          <a:prstGeom prst="rect">
            <a:avLst/>
          </a:prstGeom>
          <a:noFill/>
        </p:spPr>
        <p:txBody>
          <a:bodyPr wrap="square" rtlCol="0">
            <a:spAutoFit/>
          </a:bodyPr>
          <a:lstStyle/>
          <a:p>
            <a:r>
              <a:rPr lang="de-DE" sz="1200" b="1" dirty="0">
                <a:solidFill>
                  <a:srgbClr val="3D3E3C"/>
                </a:solidFill>
                <a:latin typeface="HelveticaNeueLTPro-Cn"/>
              </a:rPr>
              <a:t>Erstes Beispiel</a:t>
            </a:r>
          </a:p>
        </p:txBody>
      </p:sp>
    </p:spTree>
    <p:extLst>
      <p:ext uri="{BB962C8B-B14F-4D97-AF65-F5344CB8AC3E}">
        <p14:creationId xmlns:p14="http://schemas.microsoft.com/office/powerpoint/2010/main" val="2662593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1B88CF-5D87-F6FC-A75A-641CBFE7A0C9}"/>
              </a:ext>
            </a:extLst>
          </p:cNvPr>
          <p:cNvSpPr>
            <a:spLocks noGrp="1"/>
          </p:cNvSpPr>
          <p:nvPr>
            <p:ph type="title"/>
          </p:nvPr>
        </p:nvSpPr>
        <p:spPr/>
        <p:txBody>
          <a:bodyPr/>
          <a:lstStyle/>
          <a:p>
            <a:r>
              <a:rPr lang="de-DE" dirty="0"/>
              <a:t>5. 	Stimmenauswertung bei der Bürgermeisterwahl</a:t>
            </a:r>
          </a:p>
        </p:txBody>
      </p:sp>
      <p:sp>
        <p:nvSpPr>
          <p:cNvPr id="3" name="Inhaltsplatzhalter 2">
            <a:extLst>
              <a:ext uri="{FF2B5EF4-FFF2-40B4-BE49-F238E27FC236}">
                <a16:creationId xmlns:a16="http://schemas.microsoft.com/office/drawing/2014/main" id="{E1C5A51F-ECB2-96DD-8C26-A9A18339103B}"/>
              </a:ext>
            </a:extLst>
          </p:cNvPr>
          <p:cNvSpPr>
            <a:spLocks noGrp="1"/>
          </p:cNvSpPr>
          <p:nvPr>
            <p:ph idx="1"/>
          </p:nvPr>
        </p:nvSpPr>
        <p:spPr/>
        <p:txBody>
          <a:bodyPr/>
          <a:lstStyle/>
          <a:p>
            <a:pPr marL="0" indent="0">
              <a:buNone/>
            </a:pPr>
            <a:r>
              <a:rPr lang="de-DE" dirty="0"/>
              <a:t>Der Stimmzettel ist </a:t>
            </a:r>
            <a:r>
              <a:rPr lang="de-DE" b="1" dirty="0">
                <a:solidFill>
                  <a:srgbClr val="3D3E3C"/>
                </a:solidFill>
              </a:rPr>
              <a:t>ungültig</a:t>
            </a:r>
            <a:r>
              <a:rPr lang="de-DE" dirty="0"/>
              <a:t>.</a:t>
            </a:r>
          </a:p>
          <a:p>
            <a:r>
              <a:rPr lang="de-DE" dirty="0"/>
              <a:t>Die wählende Person hat zwar zu erkennen gegeben, dass sie die Bewerberin Zöllner und den Bewerber Wolf nicht wählen will. Sie hat aber nicht positiv klargemacht, dass sie den Bewerber Huber wählen will. Dies kann ihr auch nicht unterstellt werden.</a:t>
            </a:r>
          </a:p>
          <a:p>
            <a:r>
              <a:rPr lang="de-DE" dirty="0"/>
              <a:t>Dieser Stimmzettel wird dem Stapel 2 mit den ungekennzeichneten Stimmzetteln zugeordnet. Denn zu den leer abgegebenen Stimmzetteln gehören auch solche, die keine positive Willensbekundung, sondern nur Streichungen enthalten; denn sie sind auch im Rechtssinne „nicht gekennzeichnet“ (vgl. auch Nr. 70.3 </a:t>
            </a:r>
            <a:r>
              <a:rPr lang="de-DE" dirty="0" err="1"/>
              <a:t>GLKrWBek</a:t>
            </a:r>
            <a:r>
              <a:rPr lang="de-DE" dirty="0"/>
              <a:t>).</a:t>
            </a:r>
          </a:p>
          <a:p>
            <a:endParaRPr lang="de-DE" dirty="0">
              <a:solidFill>
                <a:srgbClr val="3D3E3C"/>
              </a:solidFill>
            </a:endParaRPr>
          </a:p>
          <a:p>
            <a:pPr marL="0" indent="0">
              <a:buNone/>
            </a:pPr>
            <a:r>
              <a:rPr lang="de-DE" b="1" dirty="0">
                <a:solidFill>
                  <a:srgbClr val="3D3E3C"/>
                </a:solidFill>
              </a:rPr>
              <a:t>Grundsatz: Streichen allein genügt nicht; es muss immer eine positive Willensbekundung dazukommen!</a:t>
            </a:r>
          </a:p>
          <a:p>
            <a:endParaRPr lang="de-DE" dirty="0"/>
          </a:p>
        </p:txBody>
      </p:sp>
      <p:sp>
        <p:nvSpPr>
          <p:cNvPr id="4" name="Foliennummernplatzhalter 3">
            <a:extLst>
              <a:ext uri="{FF2B5EF4-FFF2-40B4-BE49-F238E27FC236}">
                <a16:creationId xmlns:a16="http://schemas.microsoft.com/office/drawing/2014/main" id="{12049211-D6BF-DA89-1550-0543424D291A}"/>
              </a:ext>
            </a:extLst>
          </p:cNvPr>
          <p:cNvSpPr>
            <a:spLocks noGrp="1"/>
          </p:cNvSpPr>
          <p:nvPr>
            <p:ph type="sldNum" sz="quarter" idx="12"/>
          </p:nvPr>
        </p:nvSpPr>
        <p:spPr/>
        <p:txBody>
          <a:bodyPr/>
          <a:lstStyle/>
          <a:p>
            <a:fld id="{F906993E-9E02-48EE-A46D-7C3E1E24638F}" type="slidenum">
              <a:rPr lang="de-DE" smtClean="0"/>
              <a:pPr/>
              <a:t>9</a:t>
            </a:fld>
            <a:endParaRPr lang="de-DE" dirty="0"/>
          </a:p>
        </p:txBody>
      </p:sp>
      <p:sp>
        <p:nvSpPr>
          <p:cNvPr id="5" name="Inhaltsplatzhalter 4">
            <a:extLst>
              <a:ext uri="{FF2B5EF4-FFF2-40B4-BE49-F238E27FC236}">
                <a16:creationId xmlns:a16="http://schemas.microsoft.com/office/drawing/2014/main" id="{F6A30AF3-8EAF-DCCE-0D18-0771A11C2884}"/>
              </a:ext>
            </a:extLst>
          </p:cNvPr>
          <p:cNvSpPr>
            <a:spLocks noGrp="1"/>
          </p:cNvSpPr>
          <p:nvPr>
            <p:ph idx="11"/>
          </p:nvPr>
        </p:nvSpPr>
        <p:spPr/>
        <p:txBody>
          <a:bodyPr>
            <a:normAutofit fontScale="92500" lnSpcReduction="10000"/>
          </a:bodyPr>
          <a:lstStyle/>
          <a:p>
            <a:endParaRPr lang="de-DE"/>
          </a:p>
        </p:txBody>
      </p:sp>
    </p:spTree>
    <p:extLst>
      <p:ext uri="{BB962C8B-B14F-4D97-AF65-F5344CB8AC3E}">
        <p14:creationId xmlns:p14="http://schemas.microsoft.com/office/powerpoint/2010/main" val="303731500"/>
      </p:ext>
    </p:extLst>
  </p:cSld>
  <p:clrMapOvr>
    <a:masterClrMapping/>
  </p:clrMapOvr>
</p:sld>
</file>

<file path=ppt/theme/theme1.xml><?xml version="1.0" encoding="utf-8"?>
<a:theme xmlns:a="http://schemas.openxmlformats.org/drawingml/2006/main" name="1_Benutzerdefiniertes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e030bf1-ff66-42fc-bd94-b92dd0135ff6" xsi:nil="true"/>
    <lcf76f155ced4ddcb4097134ff3c332f xmlns="00bd7b26-9085-4bf3-ac0c-8b3f2d7953aa">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E2A8648D5EABCC44AEA9665131A0A0B0" ma:contentTypeVersion="16" ma:contentTypeDescription="Ein neues Dokument erstellen." ma:contentTypeScope="" ma:versionID="29e3ec798f8b9b2c9456b207f15e8f12">
  <xsd:schema xmlns:xsd="http://www.w3.org/2001/XMLSchema" xmlns:xs="http://www.w3.org/2001/XMLSchema" xmlns:p="http://schemas.microsoft.com/office/2006/metadata/properties" xmlns:ns2="00bd7b26-9085-4bf3-ac0c-8b3f2d7953aa" xmlns:ns3="1e030bf1-ff66-42fc-bd94-b92dd0135ff6" targetNamespace="http://schemas.microsoft.com/office/2006/metadata/properties" ma:root="true" ma:fieldsID="9421c4bba8181d2e87f42213911b2de8" ns2:_="" ns3:_="">
    <xsd:import namespace="00bd7b26-9085-4bf3-ac0c-8b3f2d7953aa"/>
    <xsd:import namespace="1e030bf1-ff66-42fc-bd94-b92dd0135ff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bd7b26-9085-4bf3-ac0c-8b3f2d7953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Bildmarkierungen" ma:readOnly="false" ma:fieldId="{5cf76f15-5ced-4ddc-b409-7134ff3c332f}" ma:taxonomyMulti="true" ma:sspId="05bedb98-d7f3-4cf6-bd82-f023648257c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e030bf1-ff66-42fc-bd94-b92dd0135ff6"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6146237-87db-408a-8ebe-257552c13a0d}" ma:internalName="TaxCatchAll" ma:showField="CatchAllData" ma:web="1e030bf1-ff66-42fc-bd94-b92dd0135f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97FE23A-098F-4643-8DD0-4E1B658154F5}">
  <ds:schemaRefs>
    <ds:schemaRef ds:uri="http://purl.org/dc/terms/"/>
    <ds:schemaRef ds:uri="00bd7b26-9085-4bf3-ac0c-8b3f2d7953aa"/>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1e030bf1-ff66-42fc-bd94-b92dd0135ff6"/>
    <ds:schemaRef ds:uri="http://www.w3.org/XML/1998/namespace"/>
    <ds:schemaRef ds:uri="http://purl.org/dc/dcmitype/"/>
  </ds:schemaRefs>
</ds:datastoreItem>
</file>

<file path=customXml/itemProps2.xml><?xml version="1.0" encoding="utf-8"?>
<ds:datastoreItem xmlns:ds="http://schemas.openxmlformats.org/officeDocument/2006/customXml" ds:itemID="{F3FF9033-D408-4F2D-8CAE-F55A769EA8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bd7b26-9085-4bf3-ac0c-8b3f2d7953aa"/>
    <ds:schemaRef ds:uri="1e030bf1-ff66-42fc-bd94-b92dd0135f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CC8A957-EEF5-42E8-A644-03DD3BC409B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6655</Words>
  <Application>Microsoft Office PowerPoint</Application>
  <PresentationFormat>Benutzerdefiniert</PresentationFormat>
  <Paragraphs>1411</Paragraphs>
  <Slides>50</Slides>
  <Notes>22</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50</vt:i4>
      </vt:variant>
    </vt:vector>
  </HeadingPairs>
  <TitlesOfParts>
    <vt:vector size="57" baseType="lpstr">
      <vt:lpstr>Aptos</vt:lpstr>
      <vt:lpstr>Aptos Display</vt:lpstr>
      <vt:lpstr>Arial</vt:lpstr>
      <vt:lpstr>Calibri</vt:lpstr>
      <vt:lpstr>Comic Sans MS</vt:lpstr>
      <vt:lpstr>HelveticaNeueLTPro-Cn</vt:lpstr>
      <vt:lpstr>1_Benutzerdefiniertes Design</vt:lpstr>
      <vt:lpstr>PowerPoint-Präsentation</vt:lpstr>
      <vt:lpstr>1.  Ungültigkeit der Stimmvergabe bei allen Wahlen</vt:lpstr>
      <vt:lpstr>1.  Ungültigkeit der Stimmvergabe bei allen Wahlen</vt:lpstr>
      <vt:lpstr>2.  Ungültigkeit der Stimmvergabe für die Wahl des ersten Bürgermeisters und des Landrats</vt:lpstr>
      <vt:lpstr>3.  Ungültigkeit der Stimmvergabe bei Verhältniswahl</vt:lpstr>
      <vt:lpstr>4.  Ungültigkeit der Stimmvergabe bei Mehrheitswahl</vt:lpstr>
      <vt:lpstr>PowerPoint-Präsentation</vt:lpstr>
      <vt:lpstr>5.  Stimmenauswertung bei der Bürgermeisterwahl</vt:lpstr>
      <vt:lpstr>5.  Stimmenauswertung bei der Bürgermeisterwahl</vt:lpstr>
      <vt:lpstr>5.  Stimmenauswertung bei der Bürgermeisterwahl</vt:lpstr>
      <vt:lpstr>5.  Stimmenauswertung bei der Bürgermeisterwahl</vt:lpstr>
      <vt:lpstr>5.  Stimmenauswertung bei der Bürgermeisterwahl</vt:lpstr>
      <vt:lpstr>5.  Stimmenauswertung bei der Bürgermeisterwahl</vt:lpstr>
      <vt:lpstr>5.  Stimmenauswertung bei der Bürgermeisterwahl</vt:lpstr>
      <vt:lpstr>PowerPoint-Präsentation</vt:lpstr>
      <vt:lpstr>6.  Stimmenauswertung bei Verhältniswahl</vt:lpstr>
      <vt:lpstr>PowerPoint-Präsentation</vt:lpstr>
      <vt:lpstr>6.  Stimmenauswertung bei Verhältniswahl</vt:lpstr>
      <vt:lpstr>PowerPoint-Präsentation</vt:lpstr>
      <vt:lpstr>6.  Stimmenauswertung bei Verhältniswahl</vt:lpstr>
      <vt:lpstr>PowerPoint-Präsentation</vt:lpstr>
      <vt:lpstr>6.  Stimmenauswertung bei Verhältniswahl</vt:lpstr>
      <vt:lpstr>PowerPoint-Präsentation</vt:lpstr>
      <vt:lpstr>6.  Stimmenauswertung bei Verhältniswahl</vt:lpstr>
      <vt:lpstr>PowerPoint-Präsentation</vt:lpstr>
      <vt:lpstr>6.  Stimmenauswertung bei Verhältniswahl</vt:lpstr>
      <vt:lpstr>PowerPoint-Präsentation</vt:lpstr>
      <vt:lpstr>6.  Stimmenauswertung bei Verhältniswahl</vt:lpstr>
      <vt:lpstr>PowerPoint-Präsentation</vt:lpstr>
      <vt:lpstr>6.  Stimmenauswertung bei Verhältniswahl</vt:lpstr>
      <vt:lpstr>PowerPoint-Präsentation</vt:lpstr>
      <vt:lpstr>6.  Stimmenauswertung bei Verhältniswahl</vt:lpstr>
      <vt:lpstr>PowerPoint-Präsentation</vt:lpstr>
      <vt:lpstr>6.  Stimmenauswertung bei Verhältniswahl</vt:lpstr>
      <vt:lpstr>PowerPoint-Präsentation</vt:lpstr>
      <vt:lpstr>6.  Stimmenauswertung bei Verhältniswahl</vt:lpstr>
      <vt:lpstr>PowerPoint-Präsentation</vt:lpstr>
      <vt:lpstr>6.  Stimmenauswertung bei Verhältniswahl</vt:lpstr>
      <vt:lpstr>PowerPoint-Präsentation</vt:lpstr>
      <vt:lpstr>6.  Stimmenauswertung bei Verhältniswahl</vt:lpstr>
      <vt:lpstr>PowerPoint-Präsentation</vt:lpstr>
      <vt:lpstr>6.  Stimmenauswertung bei Verhältniswahl</vt:lpstr>
      <vt:lpstr>PowerPoint-Präsentation</vt:lpstr>
      <vt:lpstr>6.  Stimmenauswertung bei Verhältniswahl</vt:lpstr>
      <vt:lpstr>PowerPoint-Präsentation</vt:lpstr>
      <vt:lpstr>6.  Stimmenauswertung bei Verhältniswahl</vt:lpstr>
      <vt:lpstr>PowerPoint-Präsentation</vt:lpstr>
      <vt:lpstr>6.  Stimmenauswertung bei Verhältniswahl</vt:lpstr>
      <vt:lpstr>PowerPoint-Präsentation</vt:lpstr>
      <vt:lpstr>6.  Stimmenauswertung bei Verhältniswahl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Wahlschulung  9. Wahl zum Europäischen Parlament am 26. Mai 2019    Urnen- und Briefwahlvorstände</dc:title>
  <dc:creator>Hartmann Katriina</dc:creator>
  <cp:lastModifiedBy>Christina Regner</cp:lastModifiedBy>
  <cp:revision>378</cp:revision>
  <dcterms:created xsi:type="dcterms:W3CDTF">2019-04-12T10:31:27Z</dcterms:created>
  <dcterms:modified xsi:type="dcterms:W3CDTF">2026-02-26T16:33:49Z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2019-03-29T00:00:00Z</vt:filetime>
  </property>
  <property fmtid="{D5CDD505-2E9C-101B-9397-08002B2CF9AE}" pid="3" name="Creator">
    <vt:lpwstr>Adobe InDesign CC 13.1 (Windows)</vt:lpwstr>
  </property>
  <property fmtid="{D5CDD505-2E9C-101B-9397-08002B2CF9AE}" pid="4" name="LastSaved">
    <vt:filetime>2019-04-12T00:00:00Z</vt:filetime>
  </property>
  <property fmtid="{D5CDD505-2E9C-101B-9397-08002B2CF9AE}" pid="5" name="ContentTypeId">
    <vt:lpwstr>0x010100E2A8648D5EABCC44AEA9665131A0A0B0</vt:lpwstr>
  </property>
</Properties>
</file>